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4" r:id="rId6"/>
    <p:sldMasterId id="2147483705" r:id="rId7"/>
    <p:sldMasterId id="2147483741" r:id="rId8"/>
    <p:sldMasterId id="2147483723" r:id="rId9"/>
  </p:sldMasterIdLst>
  <p:notesMasterIdLst>
    <p:notesMasterId r:id="rId16"/>
  </p:notesMasterIdLst>
  <p:handoutMasterIdLst>
    <p:handoutMasterId r:id="rId17"/>
  </p:handoutMasterIdLst>
  <p:sldIdLst>
    <p:sldId id="289" r:id="rId10"/>
    <p:sldId id="291" r:id="rId11"/>
    <p:sldId id="292" r:id="rId12"/>
    <p:sldId id="293" r:id="rId13"/>
    <p:sldId id="288" r:id="rId14"/>
    <p:sldId id="294" r:id="rId15"/>
  </p:sldIdLst>
  <p:sldSz cx="18062575" cy="10160000"/>
  <p:notesSz cx="16256000" cy="10160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40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ccaro Luciana" initials="VL" lastIdx="3" clrIdx="0">
    <p:extLst>
      <p:ext uri="{19B8F6BF-5375-455C-9EA6-DF929625EA0E}">
        <p15:presenceInfo xmlns:p15="http://schemas.microsoft.com/office/powerpoint/2012/main" userId="S-1-5-21-1957994488-562591055-725345543-11144" providerId="AD"/>
      </p:ext>
    </p:extLst>
  </p:cmAuthor>
  <p:cmAuthor id="2" name="Sarah KS" initials="SK" lastIdx="2" clrIdx="1">
    <p:extLst>
      <p:ext uri="{19B8F6BF-5375-455C-9EA6-DF929625EA0E}">
        <p15:presenceInfo xmlns:p15="http://schemas.microsoft.com/office/powerpoint/2012/main" userId="20d9219bfa0899dd" providerId="Windows Live"/>
      </p:ext>
    </p:extLst>
  </p:cmAuthor>
  <p:cmAuthor id="3" name="Le Fort Geneviève" initials="LFG" lastIdx="6" clrIdx="2">
    <p:extLst>
      <p:ext uri="{19B8F6BF-5375-455C-9EA6-DF929625EA0E}">
        <p15:presenceInfo xmlns:p15="http://schemas.microsoft.com/office/powerpoint/2012/main" userId="S-1-5-21-1957994488-562591055-725345543-1449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925A"/>
    <a:srgbClr val="00609C"/>
    <a:srgbClr val="D7D7D8"/>
    <a:srgbClr val="F5C400"/>
    <a:srgbClr val="7B3480"/>
    <a:srgbClr val="0098D8"/>
    <a:srgbClr val="EB6A28"/>
    <a:srgbClr val="DA0066"/>
    <a:srgbClr val="7A3C8D"/>
    <a:srgbClr val="FFCB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1" autoAdjust="0"/>
    <p:restoredTop sz="95597" autoAdjust="0"/>
  </p:normalViewPr>
  <p:slideViewPr>
    <p:cSldViewPr>
      <p:cViewPr varScale="1">
        <p:scale>
          <a:sx n="58" d="100"/>
          <a:sy n="58" d="100"/>
        </p:scale>
        <p:origin x="221" y="67"/>
      </p:cViewPr>
      <p:guideLst>
        <p:guide orient="horz" pos="2880"/>
        <p:guide pos="2400"/>
      </p:guideLst>
    </p:cSldViewPr>
  </p:slideViewPr>
  <p:outlineViewPr>
    <p:cViewPr>
      <p:scale>
        <a:sx n="33" d="100"/>
        <a:sy n="33" d="100"/>
      </p:scale>
      <p:origin x="0" y="0"/>
    </p:cViewPr>
  </p:outlineViewPr>
  <p:notesTextViewPr>
    <p:cViewPr>
      <p:scale>
        <a:sx n="3" d="2"/>
        <a:sy n="3" d="2"/>
      </p:scale>
      <p:origin x="0" y="0"/>
    </p:cViewPr>
  </p:notesTextViewPr>
  <p:notesViewPr>
    <p:cSldViewPr>
      <p:cViewPr>
        <p:scale>
          <a:sx n="60" d="100"/>
          <a:sy n="60" d="100"/>
        </p:scale>
        <p:origin x="924" y="39"/>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3.xml"/><Relationship Id="rId13" Type="http://schemas.openxmlformats.org/officeDocument/2006/relationships/slide" Target="slides/slide4.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Master" Target="slideMasters/slideMaster2.xml"/><Relationship Id="rId12" Type="http://schemas.openxmlformats.org/officeDocument/2006/relationships/slide" Target="slides/slide3.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2.xml"/><Relationship Id="rId15" Type="http://schemas.openxmlformats.org/officeDocument/2006/relationships/slide" Target="slides/slide6.xml"/><Relationship Id="rId10" Type="http://schemas.openxmlformats.org/officeDocument/2006/relationships/slide" Target="slides/slide1.xml"/><Relationship Id="rId19"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Master" Target="slideMasters/slideMaster4.xml"/><Relationship Id="rId14" Type="http://schemas.openxmlformats.org/officeDocument/2006/relationships/slide" Target="slides/slide5.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54A533F-B1A0-4345-93DE-951A4A54F7AD}"/>
              </a:ext>
            </a:extLst>
          </p:cNvPr>
          <p:cNvSpPr>
            <a:spLocks noGrp="1"/>
          </p:cNvSpPr>
          <p:nvPr>
            <p:ph type="hdr" sz="quarter"/>
          </p:nvPr>
        </p:nvSpPr>
        <p:spPr>
          <a:xfrm>
            <a:off x="0" y="0"/>
            <a:ext cx="7043738" cy="509588"/>
          </a:xfrm>
          <a:prstGeom prst="rect">
            <a:avLst/>
          </a:prstGeom>
        </p:spPr>
        <p:txBody>
          <a:bodyPr vert="horz" lIns="91440" tIns="45720" rIns="91440" bIns="45720" rtlCol="0"/>
          <a:lstStyle>
            <a:lvl1pPr algn="l">
              <a:defRPr sz="1200"/>
            </a:lvl1pPr>
          </a:lstStyle>
          <a:p>
            <a:endParaRPr lang="fr-CH"/>
          </a:p>
        </p:txBody>
      </p:sp>
      <p:sp>
        <p:nvSpPr>
          <p:cNvPr id="3" name="Date Placeholder 2">
            <a:extLst>
              <a:ext uri="{FF2B5EF4-FFF2-40B4-BE49-F238E27FC236}">
                <a16:creationId xmlns:a16="http://schemas.microsoft.com/office/drawing/2014/main" id="{35755E49-F351-4872-9B66-090C8C04D64D}"/>
              </a:ext>
            </a:extLst>
          </p:cNvPr>
          <p:cNvSpPr>
            <a:spLocks noGrp="1"/>
          </p:cNvSpPr>
          <p:nvPr>
            <p:ph type="dt" sz="quarter" idx="1"/>
          </p:nvPr>
        </p:nvSpPr>
        <p:spPr>
          <a:xfrm>
            <a:off x="9207500" y="0"/>
            <a:ext cx="7045325" cy="509588"/>
          </a:xfrm>
          <a:prstGeom prst="rect">
            <a:avLst/>
          </a:prstGeom>
        </p:spPr>
        <p:txBody>
          <a:bodyPr vert="horz" lIns="91440" tIns="45720" rIns="91440" bIns="45720" rtlCol="0"/>
          <a:lstStyle>
            <a:lvl1pPr algn="r">
              <a:defRPr sz="1200"/>
            </a:lvl1pPr>
          </a:lstStyle>
          <a:p>
            <a:fld id="{6036C885-AFA8-4E15-82A1-794911BA54C7}" type="datetimeFigureOut">
              <a:rPr lang="fr-CH" smtClean="0"/>
              <a:t>21.01.2019</a:t>
            </a:fld>
            <a:endParaRPr lang="fr-CH"/>
          </a:p>
        </p:txBody>
      </p:sp>
      <p:sp>
        <p:nvSpPr>
          <p:cNvPr id="4" name="Footer Placeholder 3">
            <a:extLst>
              <a:ext uri="{FF2B5EF4-FFF2-40B4-BE49-F238E27FC236}">
                <a16:creationId xmlns:a16="http://schemas.microsoft.com/office/drawing/2014/main" id="{FF84C9B8-4DF6-4305-8AC9-692EE49C9FC5}"/>
              </a:ext>
            </a:extLst>
          </p:cNvPr>
          <p:cNvSpPr>
            <a:spLocks noGrp="1"/>
          </p:cNvSpPr>
          <p:nvPr>
            <p:ph type="ftr" sz="quarter" idx="2"/>
          </p:nvPr>
        </p:nvSpPr>
        <p:spPr>
          <a:xfrm>
            <a:off x="0" y="9650413"/>
            <a:ext cx="7043738" cy="509587"/>
          </a:xfrm>
          <a:prstGeom prst="rect">
            <a:avLst/>
          </a:prstGeom>
        </p:spPr>
        <p:txBody>
          <a:bodyPr vert="horz" lIns="91440" tIns="45720" rIns="91440" bIns="45720" rtlCol="0" anchor="b"/>
          <a:lstStyle>
            <a:lvl1pPr algn="l">
              <a:defRPr sz="1200"/>
            </a:lvl1pPr>
          </a:lstStyle>
          <a:p>
            <a:endParaRPr lang="fr-CH"/>
          </a:p>
        </p:txBody>
      </p:sp>
      <p:sp>
        <p:nvSpPr>
          <p:cNvPr id="5" name="Slide Number Placeholder 4">
            <a:extLst>
              <a:ext uri="{FF2B5EF4-FFF2-40B4-BE49-F238E27FC236}">
                <a16:creationId xmlns:a16="http://schemas.microsoft.com/office/drawing/2014/main" id="{21E56BE3-D5D2-4C72-B65B-23E3AE6E04F5}"/>
              </a:ext>
            </a:extLst>
          </p:cNvPr>
          <p:cNvSpPr>
            <a:spLocks noGrp="1"/>
          </p:cNvSpPr>
          <p:nvPr>
            <p:ph type="sldNum" sz="quarter" idx="3"/>
          </p:nvPr>
        </p:nvSpPr>
        <p:spPr>
          <a:xfrm>
            <a:off x="9207500" y="9650413"/>
            <a:ext cx="7045325" cy="509587"/>
          </a:xfrm>
          <a:prstGeom prst="rect">
            <a:avLst/>
          </a:prstGeom>
        </p:spPr>
        <p:txBody>
          <a:bodyPr vert="horz" lIns="91440" tIns="45720" rIns="91440" bIns="45720" rtlCol="0" anchor="b"/>
          <a:lstStyle>
            <a:lvl1pPr algn="r">
              <a:defRPr sz="1200"/>
            </a:lvl1pPr>
          </a:lstStyle>
          <a:p>
            <a:fld id="{B20A0E7B-1363-41DC-9C2E-A1CABB89FF62}" type="slidenum">
              <a:rPr lang="fr-CH" smtClean="0"/>
              <a:t>‹N°›</a:t>
            </a:fld>
            <a:endParaRPr lang="fr-CH"/>
          </a:p>
        </p:txBody>
      </p:sp>
    </p:spTree>
    <p:extLst>
      <p:ext uri="{BB962C8B-B14F-4D97-AF65-F5344CB8AC3E}">
        <p14:creationId xmlns:p14="http://schemas.microsoft.com/office/powerpoint/2010/main" val="267086561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7043738" cy="509588"/>
          </a:xfrm>
          <a:prstGeom prst="rect">
            <a:avLst/>
          </a:prstGeom>
        </p:spPr>
        <p:txBody>
          <a:bodyPr vert="horz" lIns="91440" tIns="45720" rIns="91440" bIns="45720" rtlCol="0"/>
          <a:lstStyle>
            <a:lvl1pPr algn="l">
              <a:defRPr sz="1200"/>
            </a:lvl1pPr>
          </a:lstStyle>
          <a:p>
            <a:endParaRPr lang="fr-CH" dirty="0"/>
          </a:p>
        </p:txBody>
      </p:sp>
      <p:sp>
        <p:nvSpPr>
          <p:cNvPr id="3" name="Espace réservé de la date 2"/>
          <p:cNvSpPr>
            <a:spLocks noGrp="1"/>
          </p:cNvSpPr>
          <p:nvPr>
            <p:ph type="dt" idx="1"/>
          </p:nvPr>
        </p:nvSpPr>
        <p:spPr>
          <a:xfrm>
            <a:off x="9207500" y="0"/>
            <a:ext cx="7045325" cy="509588"/>
          </a:xfrm>
          <a:prstGeom prst="rect">
            <a:avLst/>
          </a:prstGeom>
        </p:spPr>
        <p:txBody>
          <a:bodyPr vert="horz" lIns="91440" tIns="45720" rIns="91440" bIns="45720" rtlCol="0"/>
          <a:lstStyle>
            <a:lvl1pPr algn="r">
              <a:defRPr sz="1200"/>
            </a:lvl1pPr>
          </a:lstStyle>
          <a:p>
            <a:fld id="{62525FE5-4AC8-4FAB-998D-F73852EA5D75}" type="datetimeFigureOut">
              <a:rPr lang="fr-CH" smtClean="0"/>
              <a:t>21.01.2019</a:t>
            </a:fld>
            <a:endParaRPr lang="fr-CH" dirty="0"/>
          </a:p>
        </p:txBody>
      </p:sp>
      <p:sp>
        <p:nvSpPr>
          <p:cNvPr id="4" name="Espace réservé de l'image des diapositives 3"/>
          <p:cNvSpPr>
            <a:spLocks noGrp="1" noRot="1" noChangeAspect="1"/>
          </p:cNvSpPr>
          <p:nvPr>
            <p:ph type="sldImg" idx="2"/>
          </p:nvPr>
        </p:nvSpPr>
        <p:spPr>
          <a:xfrm>
            <a:off x="5080000" y="1270000"/>
            <a:ext cx="6096000" cy="3429000"/>
          </a:xfrm>
          <a:prstGeom prst="rect">
            <a:avLst/>
          </a:prstGeom>
          <a:noFill/>
          <a:ln w="12700">
            <a:solidFill>
              <a:prstClr val="black"/>
            </a:solidFill>
          </a:ln>
        </p:spPr>
        <p:txBody>
          <a:bodyPr vert="horz" lIns="91440" tIns="45720" rIns="91440" bIns="45720" rtlCol="0" anchor="ctr"/>
          <a:lstStyle/>
          <a:p>
            <a:endParaRPr lang="fr-CH" dirty="0"/>
          </a:p>
        </p:txBody>
      </p:sp>
      <p:sp>
        <p:nvSpPr>
          <p:cNvPr id="5" name="Espace réservé des commentaires 4"/>
          <p:cNvSpPr>
            <a:spLocks noGrp="1"/>
          </p:cNvSpPr>
          <p:nvPr>
            <p:ph type="body" sz="quarter" idx="3"/>
          </p:nvPr>
        </p:nvSpPr>
        <p:spPr>
          <a:xfrm>
            <a:off x="1625600" y="4889500"/>
            <a:ext cx="13004800" cy="400050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Tree>
    <p:extLst>
      <p:ext uri="{BB962C8B-B14F-4D97-AF65-F5344CB8AC3E}">
        <p14:creationId xmlns:p14="http://schemas.microsoft.com/office/powerpoint/2010/main" val="44125405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4.xml"/><Relationship Id="rId4" Type="http://schemas.openxmlformats.org/officeDocument/2006/relationships/image" Target="../media/image7.tiff"/></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4.xml"/><Relationship Id="rId4" Type="http://schemas.openxmlformats.org/officeDocument/2006/relationships/image" Target="../media/image7.tiff"/></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4.xml"/><Relationship Id="rId4" Type="http://schemas.openxmlformats.org/officeDocument/2006/relationships/image" Target="../media/image7.tiff"/></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4.xml"/><Relationship Id="rId4" Type="http://schemas.openxmlformats.org/officeDocument/2006/relationships/image" Target="../media/image7.tiff"/></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Master" Target="../slideMasters/slideMaster4.xml"/><Relationship Id="rId4" Type="http://schemas.openxmlformats.org/officeDocument/2006/relationships/image" Target="../media/image7.tif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tif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presentation-services">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159" y="703859"/>
            <a:ext cx="14833816" cy="1313873"/>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présentation</a:t>
            </a:r>
            <a:endParaRPr lang="fr-CH" dirty="0"/>
          </a:p>
        </p:txBody>
      </p:sp>
      <p:sp>
        <p:nvSpPr>
          <p:cNvPr id="12" name="Espace réservé du texte 14"/>
          <p:cNvSpPr>
            <a:spLocks noGrp="1"/>
          </p:cNvSpPr>
          <p:nvPr>
            <p:ph type="body" sz="quarter" idx="22" hasCustomPrompt="1"/>
          </p:nvPr>
        </p:nvSpPr>
        <p:spPr>
          <a:xfrm>
            <a:off x="378886" y="2894747"/>
            <a:ext cx="15180324" cy="533400"/>
          </a:xfrm>
          <a:prstGeom prst="rect">
            <a:avLst/>
          </a:prstGeom>
        </p:spPr>
        <p:txBody>
          <a:bodyPr/>
          <a:lstStyle>
            <a:lvl1pPr marL="0" indent="0">
              <a:buFontTx/>
              <a:buNone/>
              <a:tabLst>
                <a:tab pos="355600" algn="l"/>
              </a:tabLst>
              <a:defRPr lang="fr-FR" sz="3200" b="1" baseline="0"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Séance / Manifestation</a:t>
            </a:r>
          </a:p>
        </p:txBody>
      </p:sp>
      <p:sp>
        <p:nvSpPr>
          <p:cNvPr id="17" name="Espace réservé du texte 14"/>
          <p:cNvSpPr>
            <a:spLocks noGrp="1"/>
          </p:cNvSpPr>
          <p:nvPr>
            <p:ph type="body" sz="quarter" idx="23" hasCustomPrompt="1"/>
          </p:nvPr>
        </p:nvSpPr>
        <p:spPr>
          <a:xfrm>
            <a:off x="378886" y="3550295"/>
            <a:ext cx="15180324" cy="533400"/>
          </a:xfrm>
          <a:prstGeom prst="rect">
            <a:avLst/>
          </a:prstGeom>
        </p:spPr>
        <p:txBody>
          <a:bodyPr/>
          <a:lstStyle>
            <a:lvl1pPr marL="0" indent="0">
              <a:buFontTx/>
              <a:buNone/>
              <a:tabLst>
                <a:tab pos="355600" algn="l"/>
              </a:tabLst>
              <a:defRPr lang="fr-FR" sz="3200" b="1"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Date</a:t>
            </a:r>
          </a:p>
        </p:txBody>
      </p:sp>
      <p:sp>
        <p:nvSpPr>
          <p:cNvPr id="18" name="Espace réservé du texte 14">
            <a:extLst>
              <a:ext uri="{FF2B5EF4-FFF2-40B4-BE49-F238E27FC236}">
                <a16:creationId xmlns:a16="http://schemas.microsoft.com/office/drawing/2014/main" id="{052A381B-F7A1-4102-8A62-753D0D797069}"/>
              </a:ext>
            </a:extLst>
          </p:cNvPr>
          <p:cNvSpPr>
            <a:spLocks noGrp="1"/>
          </p:cNvSpPr>
          <p:nvPr>
            <p:ph type="body" sz="quarter" idx="24" hasCustomPrompt="1"/>
          </p:nvPr>
        </p:nvSpPr>
        <p:spPr>
          <a:xfrm>
            <a:off x="390159" y="2239199"/>
            <a:ext cx="15180324" cy="533400"/>
          </a:xfrm>
          <a:prstGeom prst="rect">
            <a:avLst/>
          </a:prstGeom>
        </p:spPr>
        <p:txBody>
          <a:bodyPr/>
          <a:lstStyle>
            <a:lvl1pPr marL="0" indent="0">
              <a:buFontTx/>
              <a:buNone/>
              <a:tabLst>
                <a:tab pos="355600" algn="l"/>
              </a:tabLst>
              <a:defRPr lang="fr-FR" sz="3200" b="1" baseline="0"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Prénom Nom</a:t>
            </a:r>
          </a:p>
        </p:txBody>
      </p:sp>
      <p:sp>
        <p:nvSpPr>
          <p:cNvPr id="14" name="Espace réservé du texte 21">
            <a:extLst>
              <a:ext uri="{FF2B5EF4-FFF2-40B4-BE49-F238E27FC236}">
                <a16:creationId xmlns:a16="http://schemas.microsoft.com/office/drawing/2014/main" id="{9C240A57-48E6-4664-B25F-AD77AD9F7FEC}"/>
              </a:ext>
            </a:extLst>
          </p:cNvPr>
          <p:cNvSpPr>
            <a:spLocks noGrp="1"/>
          </p:cNvSpPr>
          <p:nvPr>
            <p:ph type="body" sz="quarter" idx="10"/>
          </p:nvPr>
        </p:nvSpPr>
        <p:spPr>
          <a:xfrm>
            <a:off x="395621" y="4431928"/>
            <a:ext cx="5600732" cy="2376264"/>
          </a:xfrm>
          <a:prstGeom prst="rect">
            <a:avLst/>
          </a:prstGeom>
          <a:solidFill>
            <a:srgbClr val="DA0066"/>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15" name="Espace réservé du texte 21">
            <a:extLst>
              <a:ext uri="{FF2B5EF4-FFF2-40B4-BE49-F238E27FC236}">
                <a16:creationId xmlns:a16="http://schemas.microsoft.com/office/drawing/2014/main" id="{1F0BFAB7-E29F-4C22-8C82-900B0055D468}"/>
              </a:ext>
            </a:extLst>
          </p:cNvPr>
          <p:cNvSpPr>
            <a:spLocks noGrp="1"/>
          </p:cNvSpPr>
          <p:nvPr>
            <p:ph type="body" sz="quarter" idx="18"/>
          </p:nvPr>
        </p:nvSpPr>
        <p:spPr>
          <a:xfrm>
            <a:off x="6174511" y="6960592"/>
            <a:ext cx="5600732" cy="2369336"/>
          </a:xfrm>
          <a:prstGeom prst="rect">
            <a:avLst/>
          </a:prstGeom>
          <a:solidFill>
            <a:srgbClr val="EB6A28"/>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16" name="Espace réservé du texte 21">
            <a:extLst>
              <a:ext uri="{FF2B5EF4-FFF2-40B4-BE49-F238E27FC236}">
                <a16:creationId xmlns:a16="http://schemas.microsoft.com/office/drawing/2014/main" id="{79EFED89-5A3B-4226-B43A-DF9F6C5288B9}"/>
              </a:ext>
            </a:extLst>
          </p:cNvPr>
          <p:cNvSpPr>
            <a:spLocks noGrp="1"/>
          </p:cNvSpPr>
          <p:nvPr>
            <p:ph type="body" sz="quarter" idx="20"/>
          </p:nvPr>
        </p:nvSpPr>
        <p:spPr>
          <a:xfrm>
            <a:off x="395621" y="6953664"/>
            <a:ext cx="5600732" cy="2376264"/>
          </a:xfrm>
          <a:prstGeom prst="rect">
            <a:avLst/>
          </a:prstGeom>
          <a:solidFill>
            <a:srgbClr val="0098D8"/>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19" name="Espace réservé du texte 21">
            <a:extLst>
              <a:ext uri="{FF2B5EF4-FFF2-40B4-BE49-F238E27FC236}">
                <a16:creationId xmlns:a16="http://schemas.microsoft.com/office/drawing/2014/main" id="{F15F0EBE-4089-4590-82A3-C4E7F16CE06B}"/>
              </a:ext>
            </a:extLst>
          </p:cNvPr>
          <p:cNvSpPr>
            <a:spLocks noGrp="1"/>
          </p:cNvSpPr>
          <p:nvPr>
            <p:ph type="body" sz="quarter" idx="19"/>
          </p:nvPr>
        </p:nvSpPr>
        <p:spPr>
          <a:xfrm>
            <a:off x="12007564" y="6960592"/>
            <a:ext cx="5600732" cy="2376071"/>
          </a:xfrm>
          <a:prstGeom prst="rect">
            <a:avLst/>
          </a:prstGeom>
          <a:solidFill>
            <a:srgbClr val="7B3480"/>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20" name="Espace réservé du texte 21">
            <a:extLst>
              <a:ext uri="{FF2B5EF4-FFF2-40B4-BE49-F238E27FC236}">
                <a16:creationId xmlns:a16="http://schemas.microsoft.com/office/drawing/2014/main" id="{DC47D7B6-591D-4557-AF31-76585FEFC0C8}"/>
              </a:ext>
            </a:extLst>
          </p:cNvPr>
          <p:cNvSpPr>
            <a:spLocks noGrp="1"/>
          </p:cNvSpPr>
          <p:nvPr>
            <p:ph type="body" sz="quarter" idx="16"/>
          </p:nvPr>
        </p:nvSpPr>
        <p:spPr>
          <a:xfrm>
            <a:off x="11975269" y="4431928"/>
            <a:ext cx="5600732" cy="2376264"/>
          </a:xfrm>
          <a:prstGeom prst="rect">
            <a:avLst/>
          </a:prstGeom>
          <a:solidFill>
            <a:srgbClr val="F5C400"/>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21" name="Espace réservé du texte 21">
            <a:extLst>
              <a:ext uri="{FF2B5EF4-FFF2-40B4-BE49-F238E27FC236}">
                <a16:creationId xmlns:a16="http://schemas.microsoft.com/office/drawing/2014/main" id="{C22581AB-506F-4563-A645-1D23D8B6A25D}"/>
              </a:ext>
            </a:extLst>
          </p:cNvPr>
          <p:cNvSpPr>
            <a:spLocks noGrp="1"/>
          </p:cNvSpPr>
          <p:nvPr>
            <p:ph type="body" sz="quarter" idx="15"/>
          </p:nvPr>
        </p:nvSpPr>
        <p:spPr>
          <a:xfrm>
            <a:off x="6185445" y="4431928"/>
            <a:ext cx="5600732" cy="2376264"/>
          </a:xfrm>
          <a:prstGeom prst="rect">
            <a:avLst/>
          </a:prstGeom>
          <a:solidFill>
            <a:srgbClr val="00925A"/>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Tree>
    <p:extLst>
      <p:ext uri="{BB962C8B-B14F-4D97-AF65-F5344CB8AC3E}">
        <p14:creationId xmlns:p14="http://schemas.microsoft.com/office/powerpoint/2010/main" val="109763439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u_Titre sur 1 ligne">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85993" y="543496"/>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diapositive</a:t>
            </a:r>
            <a:endParaRPr lang="fr-CH" dirty="0"/>
          </a:p>
        </p:txBody>
      </p:sp>
      <p:sp>
        <p:nvSpPr>
          <p:cNvPr id="5" name="Espace réservé du texte 14">
            <a:extLst>
              <a:ext uri="{FF2B5EF4-FFF2-40B4-BE49-F238E27FC236}">
                <a16:creationId xmlns:a16="http://schemas.microsoft.com/office/drawing/2014/main" id="{9A39921A-262C-43D5-8056-77B9F327C43B}"/>
              </a:ext>
            </a:extLst>
          </p:cNvPr>
          <p:cNvSpPr>
            <a:spLocks noGrp="1"/>
          </p:cNvSpPr>
          <p:nvPr>
            <p:ph type="body" sz="quarter" idx="13" hasCustomPrompt="1"/>
          </p:nvPr>
        </p:nvSpPr>
        <p:spPr>
          <a:xfrm>
            <a:off x="390327" y="1479600"/>
            <a:ext cx="17281920" cy="7632848"/>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
        <p:nvSpPr>
          <p:cNvPr id="7" name="Slide Number Placeholder 5">
            <a:extLst>
              <a:ext uri="{FF2B5EF4-FFF2-40B4-BE49-F238E27FC236}">
                <a16:creationId xmlns:a16="http://schemas.microsoft.com/office/drawing/2014/main" id="{E0AB65CB-8783-4645-AB33-0E0CB9A53DDD}"/>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615004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_Titre sur 2 lignes">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7" y="543496"/>
            <a:ext cx="17281920" cy="1313873"/>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diapositive (sur </a:t>
            </a:r>
            <a:r>
              <a:rPr lang="en-US" dirty="0" err="1"/>
              <a:t>deux</a:t>
            </a:r>
            <a:r>
              <a:rPr lang="en-US" dirty="0"/>
              <a:t> </a:t>
            </a:r>
            <a:r>
              <a:rPr lang="en-US" dirty="0" err="1"/>
              <a:t>lignes</a:t>
            </a:r>
            <a:r>
              <a:rPr lang="en-US" dirty="0"/>
              <a:t>)</a:t>
            </a:r>
            <a:br>
              <a:rPr lang="en-US" dirty="0"/>
            </a:br>
            <a:endParaRPr lang="fr-CH" dirty="0"/>
          </a:p>
        </p:txBody>
      </p:sp>
      <p:sp>
        <p:nvSpPr>
          <p:cNvPr id="6" name="Espace réservé du texte 14">
            <a:extLst>
              <a:ext uri="{FF2B5EF4-FFF2-40B4-BE49-F238E27FC236}">
                <a16:creationId xmlns:a16="http://schemas.microsoft.com/office/drawing/2014/main" id="{58F577B7-A1B8-4947-B45B-0405101B93A2}"/>
              </a:ext>
            </a:extLst>
          </p:cNvPr>
          <p:cNvSpPr>
            <a:spLocks noGrp="1"/>
          </p:cNvSpPr>
          <p:nvPr>
            <p:ph type="body" sz="quarter" idx="13" hasCustomPrompt="1"/>
          </p:nvPr>
        </p:nvSpPr>
        <p:spPr>
          <a:xfrm>
            <a:off x="390327" y="2126974"/>
            <a:ext cx="17281920" cy="6985474"/>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
        <p:nvSpPr>
          <p:cNvPr id="7" name="Slide Number Placeholder 5">
            <a:extLst>
              <a:ext uri="{FF2B5EF4-FFF2-40B4-BE49-F238E27FC236}">
                <a16:creationId xmlns:a16="http://schemas.microsoft.com/office/drawing/2014/main" id="{4511D74E-CBBD-4A2E-A6A8-A0969D13E1A4}"/>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13423189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u_Titre_et_Sous-titre">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7" y="543496"/>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diapositive</a:t>
            </a:r>
            <a:endParaRPr lang="fr-CH" dirty="0"/>
          </a:p>
        </p:txBody>
      </p:sp>
      <p:sp>
        <p:nvSpPr>
          <p:cNvPr id="3" name="Text Placeholder 2">
            <a:extLst>
              <a:ext uri="{FF2B5EF4-FFF2-40B4-BE49-F238E27FC236}">
                <a16:creationId xmlns:a16="http://schemas.microsoft.com/office/drawing/2014/main" id="{FB2F9997-96D3-4C0B-915A-DEF5B9DEDE24}"/>
              </a:ext>
            </a:extLst>
          </p:cNvPr>
          <p:cNvSpPr>
            <a:spLocks noGrp="1"/>
          </p:cNvSpPr>
          <p:nvPr>
            <p:ph type="body" sz="quarter" idx="14" hasCustomPrompt="1"/>
          </p:nvPr>
        </p:nvSpPr>
        <p:spPr>
          <a:xfrm>
            <a:off x="390327" y="1256592"/>
            <a:ext cx="17281525" cy="677863"/>
          </a:xfrm>
          <a:prstGeom prst="rect">
            <a:avLst/>
          </a:prstGeom>
        </p:spPr>
        <p:txBody>
          <a:bodyPr/>
          <a:lstStyle>
            <a:lvl1pPr>
              <a:defRPr sz="3600" b="1">
                <a:solidFill>
                  <a:srgbClr val="00609C"/>
                </a:solidFill>
                <a:latin typeface="Arial" panose="020B0604020202020204" pitchFamily="34" charset="0"/>
                <a:cs typeface="Arial" panose="020B0604020202020204" pitchFamily="34" charset="0"/>
              </a:defRPr>
            </a:lvl1pPr>
          </a:lstStyle>
          <a:p>
            <a:pPr lvl="0"/>
            <a:r>
              <a:rPr lang="en-US" dirty="0"/>
              <a:t>Sous-</a:t>
            </a:r>
            <a:r>
              <a:rPr lang="en-US" dirty="0" err="1"/>
              <a:t>titre</a:t>
            </a:r>
            <a:r>
              <a:rPr lang="en-US" dirty="0"/>
              <a:t> de la diapositive</a:t>
            </a:r>
            <a:endParaRPr lang="fr-CH" dirty="0"/>
          </a:p>
        </p:txBody>
      </p:sp>
      <p:sp>
        <p:nvSpPr>
          <p:cNvPr id="8" name="Espace réservé du texte 14">
            <a:extLst>
              <a:ext uri="{FF2B5EF4-FFF2-40B4-BE49-F238E27FC236}">
                <a16:creationId xmlns:a16="http://schemas.microsoft.com/office/drawing/2014/main" id="{F04E5ACF-EF7B-4DFE-8821-30BA6678677B}"/>
              </a:ext>
            </a:extLst>
          </p:cNvPr>
          <p:cNvSpPr>
            <a:spLocks noGrp="1"/>
          </p:cNvSpPr>
          <p:nvPr>
            <p:ph type="body" sz="quarter" idx="13" hasCustomPrompt="1"/>
          </p:nvPr>
        </p:nvSpPr>
        <p:spPr>
          <a:xfrm>
            <a:off x="390327" y="2126974"/>
            <a:ext cx="17281920" cy="6985474"/>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
        <p:nvSpPr>
          <p:cNvPr id="9" name="Slide Number Placeholder 5">
            <a:extLst>
              <a:ext uri="{FF2B5EF4-FFF2-40B4-BE49-F238E27FC236}">
                <a16:creationId xmlns:a16="http://schemas.microsoft.com/office/drawing/2014/main" id="{DB868A20-35C3-4C5C-BA43-FE87BA12E325}"/>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6327802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_avec_titre_et_legend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390327" y="1551608"/>
            <a:ext cx="17353928" cy="6984776"/>
          </a:xfrm>
          <a:prstGeom prst="rect">
            <a:avLst/>
          </a:prstGeom>
        </p:spPr>
        <p:txBody>
          <a:bodyPr/>
          <a:lstStyle/>
          <a:p>
            <a:r>
              <a:rPr lang="en-US"/>
              <a:t>Click icon to add picture</a:t>
            </a:r>
            <a:endParaRPr lang="fr-FR"/>
          </a:p>
        </p:txBody>
      </p:sp>
      <p:sp>
        <p:nvSpPr>
          <p:cNvPr id="3" name="Titre 1">
            <a:extLst>
              <a:ext uri="{FF2B5EF4-FFF2-40B4-BE49-F238E27FC236}">
                <a16:creationId xmlns:a16="http://schemas.microsoft.com/office/drawing/2014/main" id="{5776B5D0-0188-4DDE-BCB2-53418C6513E1}"/>
              </a:ext>
            </a:extLst>
          </p:cNvPr>
          <p:cNvSpPr>
            <a:spLocks noGrp="1"/>
          </p:cNvSpPr>
          <p:nvPr>
            <p:ph type="title" hasCustomPrompt="1"/>
          </p:nvPr>
        </p:nvSpPr>
        <p:spPr>
          <a:xfrm>
            <a:off x="390327" y="563045"/>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diapositive (sur 1 </a:t>
            </a:r>
            <a:r>
              <a:rPr lang="en-US" dirty="0" err="1"/>
              <a:t>ligne</a:t>
            </a:r>
            <a:r>
              <a:rPr lang="en-US" dirty="0"/>
              <a:t>)</a:t>
            </a:r>
            <a:endParaRPr lang="fr-CH" dirty="0"/>
          </a:p>
        </p:txBody>
      </p:sp>
      <p:sp>
        <p:nvSpPr>
          <p:cNvPr id="9" name="Content Placeholder 8">
            <a:extLst>
              <a:ext uri="{FF2B5EF4-FFF2-40B4-BE49-F238E27FC236}">
                <a16:creationId xmlns:a16="http://schemas.microsoft.com/office/drawing/2014/main" id="{C088F0B5-8BB7-43A3-89BE-E04123FF4848}"/>
              </a:ext>
            </a:extLst>
          </p:cNvPr>
          <p:cNvSpPr>
            <a:spLocks noGrp="1"/>
          </p:cNvSpPr>
          <p:nvPr>
            <p:ph sz="quarter" idx="11" hasCustomPrompt="1"/>
          </p:nvPr>
        </p:nvSpPr>
        <p:spPr>
          <a:xfrm>
            <a:off x="385763" y="8751888"/>
            <a:ext cx="17354550" cy="360362"/>
          </a:xfrm>
          <a:prstGeom prst="rect">
            <a:avLst/>
          </a:prstGeom>
        </p:spPr>
        <p:txBody>
          <a:bodyPr/>
          <a:lstStyle>
            <a:lvl1pPr marL="0" marR="0" indent="0" algn="l" defTabSz="914400" rtl="0" eaLnBrk="1" fontAlgn="base" latinLnBrk="0" hangingPunct="1">
              <a:lnSpc>
                <a:spcPct val="100000"/>
              </a:lnSpc>
              <a:spcBef>
                <a:spcPct val="20000"/>
              </a:spcBef>
              <a:spcAft>
                <a:spcPct val="0"/>
              </a:spcAft>
              <a:buClrTx/>
              <a:buSzTx/>
              <a:buFontTx/>
              <a:buNone/>
              <a:tabLst/>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marL="0" marR="0" lvl="0" indent="0" algn="l" defTabSz="914400" rtl="0" eaLnBrk="1" fontAlgn="base" latinLnBrk="0" hangingPunct="1">
              <a:lnSpc>
                <a:spcPct val="100000"/>
              </a:lnSpc>
              <a:spcBef>
                <a:spcPct val="20000"/>
              </a:spcBef>
              <a:spcAft>
                <a:spcPct val="0"/>
              </a:spcAft>
              <a:buClrTx/>
              <a:buSzTx/>
              <a:buFontTx/>
              <a:buNone/>
              <a:tabLst/>
              <a:defRPr/>
            </a:pPr>
            <a:r>
              <a:rPr lang="fr-CH" dirty="0">
                <a:latin typeface="Arial" panose="020B0604020202020204" pitchFamily="34" charset="0"/>
                <a:cs typeface="Arial" panose="020B0604020202020204" pitchFamily="34" charset="0"/>
              </a:rPr>
              <a:t>Source / légende / crédits</a:t>
            </a:r>
            <a:endParaRPr lang="en-US" dirty="0"/>
          </a:p>
          <a:p>
            <a:pPr lvl="1"/>
            <a:r>
              <a:rPr lang="en-US" dirty="0"/>
              <a:t>Second level</a:t>
            </a:r>
          </a:p>
          <a:p>
            <a:pPr lvl="2"/>
            <a:r>
              <a:rPr lang="en-US" dirty="0"/>
              <a:t>Third level</a:t>
            </a:r>
          </a:p>
          <a:p>
            <a:pPr lvl="3"/>
            <a:r>
              <a:rPr lang="en-US" dirty="0"/>
              <a:t>Fourth level</a:t>
            </a:r>
          </a:p>
          <a:p>
            <a:pPr lvl="4"/>
            <a:r>
              <a:rPr lang="en-US" dirty="0"/>
              <a:t>Fifth level</a:t>
            </a:r>
            <a:endParaRPr lang="fr-CH" dirty="0"/>
          </a:p>
        </p:txBody>
      </p:sp>
      <p:sp>
        <p:nvSpPr>
          <p:cNvPr id="10" name="Slide Number Placeholder 5">
            <a:extLst>
              <a:ext uri="{FF2B5EF4-FFF2-40B4-BE49-F238E27FC236}">
                <a16:creationId xmlns:a16="http://schemas.microsoft.com/office/drawing/2014/main" id="{102C2B15-ACFE-41E2-90A5-012DFE93F829}"/>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10497746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Image_brut_sans_logo_ni_tit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4ECF294-15C6-480E-ADF7-041D890AB859}"/>
              </a:ext>
            </a:extLst>
          </p:cNvPr>
          <p:cNvSpPr>
            <a:spLocks noGrp="1"/>
          </p:cNvSpPr>
          <p:nvPr>
            <p:ph type="pic" sz="quarter" idx="10"/>
          </p:nvPr>
        </p:nvSpPr>
        <p:spPr>
          <a:xfrm>
            <a:off x="367749" y="367748"/>
            <a:ext cx="17304302" cy="9465227"/>
          </a:xfrm>
          <a:prstGeom prst="rect">
            <a:avLst/>
          </a:prstGeom>
        </p:spPr>
        <p:txBody>
          <a:bodyPr/>
          <a:lstStyle/>
          <a:p>
            <a:endParaRPr lang="fr-CH"/>
          </a:p>
        </p:txBody>
      </p:sp>
    </p:spTree>
    <p:extLst>
      <p:ext uri="{BB962C8B-B14F-4D97-AF65-F5344CB8AC3E}">
        <p14:creationId xmlns:p14="http://schemas.microsoft.com/office/powerpoint/2010/main" val="6983025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Intercalaire_orange">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879" y="399479"/>
            <a:ext cx="17319368" cy="9348519"/>
          </a:xfrm>
          <a:prstGeom prst="rect">
            <a:avLst/>
          </a:prstGeom>
        </p:spPr>
      </p:pic>
      <p:pic>
        <p:nvPicPr>
          <p:cNvPr id="8" name="Ima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sp>
        <p:nvSpPr>
          <p:cNvPr id="9"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3" name="Picture 2">
            <a:extLst>
              <a:ext uri="{FF2B5EF4-FFF2-40B4-BE49-F238E27FC236}">
                <a16:creationId xmlns:a16="http://schemas.microsoft.com/office/drawing/2014/main" id="{BECA28D9-893B-4954-BC8D-C5DFD863BD39}"/>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38598804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ntercalaire_bleu">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879" y="398098"/>
            <a:ext cx="17310658" cy="9349900"/>
          </a:xfrm>
          <a:prstGeom prst="rect">
            <a:avLst/>
          </a:prstGeom>
        </p:spPr>
      </p:pic>
      <p:sp>
        <p:nvSpPr>
          <p:cNvPr id="9"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7" name="Picture 6">
            <a:extLst>
              <a:ext uri="{FF2B5EF4-FFF2-40B4-BE49-F238E27FC236}">
                <a16:creationId xmlns:a16="http://schemas.microsoft.com/office/drawing/2014/main" id="{38901806-06A2-4853-BE8F-472E2F490DE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20149461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Intercalaire_rose">
    <p:bg>
      <p:bgPr>
        <a:solidFill>
          <a:schemeClr val="bg1">
            <a:alpha val="84000"/>
          </a:schemeClr>
        </a:solidFill>
        <a:effectLst/>
      </p:bgPr>
    </p:bg>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2879" y="391769"/>
            <a:ext cx="17319368" cy="9356230"/>
          </a:xfrm>
          <a:prstGeom prst="rect">
            <a:avLst/>
          </a:prstGeom>
        </p:spPr>
      </p:pic>
      <p:sp>
        <p:nvSpPr>
          <p:cNvPr id="11"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6" name="Picture 5">
            <a:extLst>
              <a:ext uri="{FF2B5EF4-FFF2-40B4-BE49-F238E27FC236}">
                <a16:creationId xmlns:a16="http://schemas.microsoft.com/office/drawing/2014/main" id="{00BABD71-B344-477A-9CC8-A4FF16BEFD1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2973691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Intercalaire_purple">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879" y="428380"/>
            <a:ext cx="17319368" cy="9319617"/>
          </a:xfrm>
          <a:prstGeom prst="rect">
            <a:avLst/>
          </a:prstGeom>
        </p:spPr>
      </p:pic>
      <p:sp>
        <p:nvSpPr>
          <p:cNvPr id="8"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7" name="Picture 6">
            <a:extLst>
              <a:ext uri="{FF2B5EF4-FFF2-40B4-BE49-F238E27FC236}">
                <a16:creationId xmlns:a16="http://schemas.microsoft.com/office/drawing/2014/main" id="{DD2868C4-6073-4C3C-9F09-C957E8D9770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13183433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Intercalaire_jaune">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8038" y="408138"/>
            <a:ext cx="17314209" cy="9339860"/>
          </a:xfrm>
          <a:prstGeom prst="rect">
            <a:avLst/>
          </a:prstGeom>
        </p:spPr>
      </p:pic>
      <p:sp>
        <p:nvSpPr>
          <p:cNvPr id="8"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7" name="Picture 6">
            <a:extLst>
              <a:ext uri="{FF2B5EF4-FFF2-40B4-BE49-F238E27FC236}">
                <a16:creationId xmlns:a16="http://schemas.microsoft.com/office/drawing/2014/main" id="{8A5C7216-74FA-46D9-A349-9960F87D29F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2188921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Presentation-Chercheur">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68292" y="2301862"/>
            <a:ext cx="17202247" cy="1313873"/>
          </a:xfrm>
          <a:prstGeom prst="rect">
            <a:avLst/>
          </a:prstGeom>
        </p:spPr>
        <p:txBody>
          <a:bodyPr anchor="ctr"/>
          <a:lstStyle>
            <a:lvl1pPr algn="l" defTabSz="914400" rtl="0" eaLnBrk="1" latinLnBrk="0" hangingPunct="1">
              <a:lnSpc>
                <a:spcPct val="90000"/>
              </a:lnSpc>
              <a:spcBef>
                <a:spcPct val="0"/>
              </a:spcBef>
              <a:buNone/>
              <a:defRPr lang="fr-CH" sz="4000" b="1" kern="1200" cap="none" baseline="0" dirty="0">
                <a:solidFill>
                  <a:srgbClr val="00609C"/>
                </a:solidFill>
                <a:latin typeface="Arial" panose="020B0604020202020204" pitchFamily="34" charset="0"/>
                <a:ea typeface="+mj-ea"/>
                <a:cs typeface="Arial" panose="020B0604020202020204" pitchFamily="34" charset="0"/>
              </a:defRPr>
            </a:lvl1pPr>
          </a:lstStyle>
          <a:p>
            <a:r>
              <a:rPr lang="fr-CH" noProof="0" dirty="0"/>
              <a:t>Titre</a:t>
            </a:r>
            <a:r>
              <a:rPr lang="en-US" dirty="0"/>
              <a:t> de la </a:t>
            </a:r>
            <a:r>
              <a:rPr lang="fr-CH" noProof="0" dirty="0"/>
              <a:t>présentation</a:t>
            </a:r>
          </a:p>
        </p:txBody>
      </p:sp>
      <p:sp>
        <p:nvSpPr>
          <p:cNvPr id="11" name="Espace réservé du texte 14"/>
          <p:cNvSpPr>
            <a:spLocks noGrp="1"/>
          </p:cNvSpPr>
          <p:nvPr>
            <p:ph type="body" sz="quarter" idx="21" hasCustomPrompt="1"/>
          </p:nvPr>
        </p:nvSpPr>
        <p:spPr>
          <a:xfrm>
            <a:off x="368292" y="506963"/>
            <a:ext cx="15180324" cy="533400"/>
          </a:xfrm>
          <a:prstGeom prst="rect">
            <a:avLst/>
          </a:prstGeom>
        </p:spPr>
        <p:txBody>
          <a:bodyPr/>
          <a:lstStyle>
            <a:lvl1pPr marL="0" indent="0">
              <a:buFontTx/>
              <a:buNone/>
              <a:tabLst>
                <a:tab pos="355600" algn="l"/>
              </a:tabLst>
              <a:defRPr lang="fr-FR" sz="3200" b="1"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Prénom Nom</a:t>
            </a:r>
          </a:p>
        </p:txBody>
      </p:sp>
      <p:sp>
        <p:nvSpPr>
          <p:cNvPr id="12" name="Espace réservé du texte 14"/>
          <p:cNvSpPr>
            <a:spLocks noGrp="1"/>
          </p:cNvSpPr>
          <p:nvPr>
            <p:ph type="body" sz="quarter" idx="13" hasCustomPrompt="1"/>
          </p:nvPr>
        </p:nvSpPr>
        <p:spPr>
          <a:xfrm>
            <a:off x="368292" y="1304829"/>
            <a:ext cx="15180324" cy="533400"/>
          </a:xfrm>
          <a:prstGeom prst="rect">
            <a:avLst/>
          </a:prstGeom>
        </p:spPr>
        <p:txBody>
          <a:bodyPr/>
          <a:lstStyle>
            <a:lvl1pPr marL="0" indent="0">
              <a:buFontTx/>
              <a:buNone/>
              <a:tabLst>
                <a:tab pos="355600" algn="l"/>
              </a:tabLst>
              <a:defRPr lang="fr-FR" sz="3200" b="1" baseline="0"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Fonction, Haute école</a:t>
            </a:r>
          </a:p>
        </p:txBody>
      </p:sp>
      <p:sp>
        <p:nvSpPr>
          <p:cNvPr id="14" name="Espace réservé du texte 21">
            <a:extLst>
              <a:ext uri="{FF2B5EF4-FFF2-40B4-BE49-F238E27FC236}">
                <a16:creationId xmlns:a16="http://schemas.microsoft.com/office/drawing/2014/main" id="{3EAC4C20-D7B2-4310-97DD-6E4CBFC276AD}"/>
              </a:ext>
            </a:extLst>
          </p:cNvPr>
          <p:cNvSpPr>
            <a:spLocks noGrp="1"/>
          </p:cNvSpPr>
          <p:nvPr>
            <p:ph type="body" sz="quarter" idx="10"/>
          </p:nvPr>
        </p:nvSpPr>
        <p:spPr>
          <a:xfrm>
            <a:off x="390159" y="4287912"/>
            <a:ext cx="5600732" cy="2376264"/>
          </a:xfrm>
          <a:prstGeom prst="rect">
            <a:avLst/>
          </a:prstGeom>
          <a:solidFill>
            <a:srgbClr val="DA0066"/>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15" name="Espace réservé du texte 21">
            <a:extLst>
              <a:ext uri="{FF2B5EF4-FFF2-40B4-BE49-F238E27FC236}">
                <a16:creationId xmlns:a16="http://schemas.microsoft.com/office/drawing/2014/main" id="{2C1D1B52-8F6F-4863-A384-6CB02BBD1DD5}"/>
              </a:ext>
            </a:extLst>
          </p:cNvPr>
          <p:cNvSpPr>
            <a:spLocks noGrp="1"/>
          </p:cNvSpPr>
          <p:nvPr>
            <p:ph type="body" sz="quarter" idx="18"/>
          </p:nvPr>
        </p:nvSpPr>
        <p:spPr>
          <a:xfrm>
            <a:off x="6169049" y="6816576"/>
            <a:ext cx="5600732" cy="2369336"/>
          </a:xfrm>
          <a:prstGeom prst="rect">
            <a:avLst/>
          </a:prstGeom>
          <a:solidFill>
            <a:srgbClr val="EB6A28"/>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16" name="Espace réservé du texte 21">
            <a:extLst>
              <a:ext uri="{FF2B5EF4-FFF2-40B4-BE49-F238E27FC236}">
                <a16:creationId xmlns:a16="http://schemas.microsoft.com/office/drawing/2014/main" id="{9DF407B4-203A-4D24-A964-0594EDCD84F8}"/>
              </a:ext>
            </a:extLst>
          </p:cNvPr>
          <p:cNvSpPr>
            <a:spLocks noGrp="1"/>
          </p:cNvSpPr>
          <p:nvPr>
            <p:ph type="body" sz="quarter" idx="20"/>
          </p:nvPr>
        </p:nvSpPr>
        <p:spPr>
          <a:xfrm>
            <a:off x="390159" y="6809648"/>
            <a:ext cx="5600732" cy="2376264"/>
          </a:xfrm>
          <a:prstGeom prst="rect">
            <a:avLst/>
          </a:prstGeom>
          <a:solidFill>
            <a:srgbClr val="0098D8"/>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18" name="Espace réservé du texte 21">
            <a:extLst>
              <a:ext uri="{FF2B5EF4-FFF2-40B4-BE49-F238E27FC236}">
                <a16:creationId xmlns:a16="http://schemas.microsoft.com/office/drawing/2014/main" id="{CF42A3D9-C6AD-4B48-ADC8-8439E729BCBE}"/>
              </a:ext>
            </a:extLst>
          </p:cNvPr>
          <p:cNvSpPr>
            <a:spLocks noGrp="1"/>
          </p:cNvSpPr>
          <p:nvPr>
            <p:ph type="body" sz="quarter" idx="19"/>
          </p:nvPr>
        </p:nvSpPr>
        <p:spPr>
          <a:xfrm>
            <a:off x="12002102" y="6816576"/>
            <a:ext cx="5600732" cy="2376071"/>
          </a:xfrm>
          <a:prstGeom prst="rect">
            <a:avLst/>
          </a:prstGeom>
          <a:solidFill>
            <a:srgbClr val="7B3480"/>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19" name="Espace réservé du texte 21">
            <a:extLst>
              <a:ext uri="{FF2B5EF4-FFF2-40B4-BE49-F238E27FC236}">
                <a16:creationId xmlns:a16="http://schemas.microsoft.com/office/drawing/2014/main" id="{584DA86C-6545-46F2-80FC-A5E8F5C7B230}"/>
              </a:ext>
            </a:extLst>
          </p:cNvPr>
          <p:cNvSpPr>
            <a:spLocks noGrp="1"/>
          </p:cNvSpPr>
          <p:nvPr>
            <p:ph type="body" sz="quarter" idx="16"/>
          </p:nvPr>
        </p:nvSpPr>
        <p:spPr>
          <a:xfrm>
            <a:off x="11969807" y="4287912"/>
            <a:ext cx="5600732" cy="2376264"/>
          </a:xfrm>
          <a:prstGeom prst="rect">
            <a:avLst/>
          </a:prstGeom>
          <a:solidFill>
            <a:srgbClr val="F5C400"/>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20" name="Espace réservé du texte 21">
            <a:extLst>
              <a:ext uri="{FF2B5EF4-FFF2-40B4-BE49-F238E27FC236}">
                <a16:creationId xmlns:a16="http://schemas.microsoft.com/office/drawing/2014/main" id="{CF342DDF-6FA3-4773-9C9E-6FAF6C906487}"/>
              </a:ext>
            </a:extLst>
          </p:cNvPr>
          <p:cNvSpPr>
            <a:spLocks noGrp="1"/>
          </p:cNvSpPr>
          <p:nvPr>
            <p:ph type="body" sz="quarter" idx="15"/>
          </p:nvPr>
        </p:nvSpPr>
        <p:spPr>
          <a:xfrm>
            <a:off x="6179983" y="4287912"/>
            <a:ext cx="5600732" cy="2376264"/>
          </a:xfrm>
          <a:prstGeom prst="rect">
            <a:avLst/>
          </a:prstGeom>
          <a:solidFill>
            <a:srgbClr val="00925A"/>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17" name="Espace réservé du texte 14">
            <a:extLst>
              <a:ext uri="{FF2B5EF4-FFF2-40B4-BE49-F238E27FC236}">
                <a16:creationId xmlns:a16="http://schemas.microsoft.com/office/drawing/2014/main" id="{E3501119-27AB-43AB-97DC-4043048B3A9D}"/>
              </a:ext>
            </a:extLst>
          </p:cNvPr>
          <p:cNvSpPr>
            <a:spLocks noGrp="1"/>
          </p:cNvSpPr>
          <p:nvPr>
            <p:ph type="body" sz="quarter" idx="24" hasCustomPrompt="1"/>
          </p:nvPr>
        </p:nvSpPr>
        <p:spPr>
          <a:xfrm>
            <a:off x="418875" y="9401656"/>
            <a:ext cx="17202246" cy="533400"/>
          </a:xfrm>
          <a:prstGeom prst="rect">
            <a:avLst/>
          </a:prstGeom>
        </p:spPr>
        <p:txBody>
          <a:bodyPr/>
          <a:lstStyle>
            <a:lvl1pPr marL="0" indent="0" algn="r">
              <a:buFontTx/>
              <a:buNone/>
              <a:tabLst>
                <a:tab pos="355600" algn="l"/>
              </a:tabLst>
              <a:defRPr lang="fr-FR" sz="3200" b="1"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Date</a:t>
            </a:r>
          </a:p>
        </p:txBody>
      </p:sp>
    </p:spTree>
    <p:extLst>
      <p:ext uri="{BB962C8B-B14F-4D97-AF65-F5344CB8AC3E}">
        <p14:creationId xmlns:p14="http://schemas.microsoft.com/office/powerpoint/2010/main" val="140566222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Intercalaire_vert">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8039" y="424160"/>
            <a:ext cx="17314208" cy="9323837"/>
          </a:xfrm>
          <a:prstGeom prst="rect">
            <a:avLst/>
          </a:prstGeom>
        </p:spPr>
      </p:pic>
      <p:sp>
        <p:nvSpPr>
          <p:cNvPr id="8"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7" name="Picture 6">
            <a:extLst>
              <a:ext uri="{FF2B5EF4-FFF2-40B4-BE49-F238E27FC236}">
                <a16:creationId xmlns:a16="http://schemas.microsoft.com/office/drawing/2014/main" id="{733B94DD-0347-485A-BE23-3A2A1D1C94C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1471457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u_Agenda">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9" y="471488"/>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Programme</a:t>
            </a:r>
            <a:endParaRPr lang="fr-CH" dirty="0"/>
          </a:p>
        </p:txBody>
      </p:sp>
      <p:graphicFrame>
        <p:nvGraphicFramePr>
          <p:cNvPr id="4" name="Table 4">
            <a:extLst>
              <a:ext uri="{FF2B5EF4-FFF2-40B4-BE49-F238E27FC236}">
                <a16:creationId xmlns:a16="http://schemas.microsoft.com/office/drawing/2014/main" id="{A7B27362-5F78-4445-B769-028250430D77}"/>
              </a:ext>
            </a:extLst>
          </p:cNvPr>
          <p:cNvGraphicFramePr>
            <a:graphicFrameLocks noGrp="1"/>
          </p:cNvGraphicFramePr>
          <p:nvPr userDrawn="1">
            <p:extLst>
              <p:ext uri="{D42A27DB-BD31-4B8C-83A1-F6EECF244321}">
                <p14:modId xmlns:p14="http://schemas.microsoft.com/office/powerpoint/2010/main" val="1060914692"/>
              </p:ext>
            </p:extLst>
          </p:nvPr>
        </p:nvGraphicFramePr>
        <p:xfrm>
          <a:off x="390329" y="1839640"/>
          <a:ext cx="17281918" cy="6696746"/>
        </p:xfrm>
        <a:graphic>
          <a:graphicData uri="http://schemas.openxmlformats.org/drawingml/2006/table">
            <a:tbl>
              <a:tblPr firstRow="1" bandRow="1">
                <a:tableStyleId>{5C22544A-7EE6-4342-B048-85BDC9FD1C3A}</a:tableStyleId>
              </a:tblPr>
              <a:tblGrid>
                <a:gridCol w="905242">
                  <a:extLst>
                    <a:ext uri="{9D8B030D-6E8A-4147-A177-3AD203B41FA5}">
                      <a16:colId xmlns:a16="http://schemas.microsoft.com/office/drawing/2014/main" val="2816856591"/>
                    </a:ext>
                  </a:extLst>
                </a:gridCol>
                <a:gridCol w="13002587">
                  <a:extLst>
                    <a:ext uri="{9D8B030D-6E8A-4147-A177-3AD203B41FA5}">
                      <a16:colId xmlns:a16="http://schemas.microsoft.com/office/drawing/2014/main" val="3863861306"/>
                    </a:ext>
                  </a:extLst>
                </a:gridCol>
                <a:gridCol w="1645896">
                  <a:extLst>
                    <a:ext uri="{9D8B030D-6E8A-4147-A177-3AD203B41FA5}">
                      <a16:colId xmlns:a16="http://schemas.microsoft.com/office/drawing/2014/main" val="225521731"/>
                    </a:ext>
                  </a:extLst>
                </a:gridCol>
                <a:gridCol w="1728193">
                  <a:extLst>
                    <a:ext uri="{9D8B030D-6E8A-4147-A177-3AD203B41FA5}">
                      <a16:colId xmlns:a16="http://schemas.microsoft.com/office/drawing/2014/main" val="2402693979"/>
                    </a:ext>
                  </a:extLst>
                </a:gridCol>
              </a:tblGrid>
              <a:tr h="956678">
                <a:tc>
                  <a:txBody>
                    <a:bodyPr/>
                    <a:lstStyle/>
                    <a:p>
                      <a:endParaRPr lang="en-GB" sz="32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marL="174625" indent="0"/>
                      <a:r>
                        <a:rPr lang="fr-CH" sz="3200" dirty="0">
                          <a:solidFill>
                            <a:schemeClr val="tx1"/>
                          </a:solidFill>
                          <a:latin typeface="Arial" panose="020B0604020202020204" pitchFamily="34" charset="0"/>
                          <a:cs typeface="Arial" panose="020B0604020202020204" pitchFamily="34" charset="0"/>
                        </a:rPr>
                        <a:t>Sujet</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fr-CH" sz="3200" dirty="0">
                          <a:solidFill>
                            <a:schemeClr val="tx1"/>
                          </a:solidFill>
                          <a:latin typeface="Arial" panose="020B0604020202020204" pitchFamily="34" charset="0"/>
                          <a:cs typeface="Arial" panose="020B0604020202020204" pitchFamily="34" charset="0"/>
                        </a:rPr>
                        <a:t>Qui</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fr-CH" sz="3200" dirty="0">
                          <a:solidFill>
                            <a:schemeClr val="tx1"/>
                          </a:solidFill>
                          <a:latin typeface="Arial" panose="020B0604020202020204" pitchFamily="34" charset="0"/>
                          <a:cs typeface="Arial" panose="020B0604020202020204" pitchFamily="34" charset="0"/>
                        </a:rPr>
                        <a:t>Durée</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623100979"/>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1</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470152178"/>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2</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474121317"/>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3</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705955970"/>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4</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14455549"/>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5</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66723458"/>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6</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08666930"/>
                  </a:ext>
                </a:extLst>
              </a:tr>
            </a:tbl>
          </a:graphicData>
        </a:graphic>
      </p:graphicFrame>
    </p:spTree>
    <p:extLst>
      <p:ext uri="{BB962C8B-B14F-4D97-AF65-F5344CB8AC3E}">
        <p14:creationId xmlns:p14="http://schemas.microsoft.com/office/powerpoint/2010/main" val="1598563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u_Titre sur 1 ligne">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85993" y="543496"/>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diapositive</a:t>
            </a:r>
            <a:endParaRPr lang="fr-CH" dirty="0"/>
          </a:p>
        </p:txBody>
      </p:sp>
      <p:sp>
        <p:nvSpPr>
          <p:cNvPr id="5" name="Espace réservé du texte 14">
            <a:extLst>
              <a:ext uri="{FF2B5EF4-FFF2-40B4-BE49-F238E27FC236}">
                <a16:creationId xmlns:a16="http://schemas.microsoft.com/office/drawing/2014/main" id="{9A39921A-262C-43D5-8056-77B9F327C43B}"/>
              </a:ext>
            </a:extLst>
          </p:cNvPr>
          <p:cNvSpPr>
            <a:spLocks noGrp="1"/>
          </p:cNvSpPr>
          <p:nvPr>
            <p:ph type="body" sz="quarter" idx="13" hasCustomPrompt="1"/>
          </p:nvPr>
        </p:nvSpPr>
        <p:spPr>
          <a:xfrm>
            <a:off x="390327" y="1479600"/>
            <a:ext cx="17281920" cy="7632848"/>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Tree>
    <p:extLst>
      <p:ext uri="{BB962C8B-B14F-4D97-AF65-F5344CB8AC3E}">
        <p14:creationId xmlns:p14="http://schemas.microsoft.com/office/powerpoint/2010/main" val="4197127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u_Titre sur 2 lignes">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7" y="543496"/>
            <a:ext cx="17281920" cy="1313873"/>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diapositive (sur </a:t>
            </a:r>
            <a:r>
              <a:rPr lang="en-US" dirty="0" err="1"/>
              <a:t>deux</a:t>
            </a:r>
            <a:r>
              <a:rPr lang="en-US" dirty="0"/>
              <a:t> </a:t>
            </a:r>
            <a:r>
              <a:rPr lang="en-US" dirty="0" err="1"/>
              <a:t>lignes</a:t>
            </a:r>
            <a:r>
              <a:rPr lang="en-US" dirty="0"/>
              <a:t>)</a:t>
            </a:r>
            <a:br>
              <a:rPr lang="en-US" dirty="0"/>
            </a:br>
            <a:endParaRPr lang="fr-CH" dirty="0"/>
          </a:p>
        </p:txBody>
      </p:sp>
      <p:sp>
        <p:nvSpPr>
          <p:cNvPr id="6" name="Espace réservé du texte 14">
            <a:extLst>
              <a:ext uri="{FF2B5EF4-FFF2-40B4-BE49-F238E27FC236}">
                <a16:creationId xmlns:a16="http://schemas.microsoft.com/office/drawing/2014/main" id="{58F577B7-A1B8-4947-B45B-0405101B93A2}"/>
              </a:ext>
            </a:extLst>
          </p:cNvPr>
          <p:cNvSpPr>
            <a:spLocks noGrp="1"/>
          </p:cNvSpPr>
          <p:nvPr>
            <p:ph type="body" sz="quarter" idx="13" hasCustomPrompt="1"/>
          </p:nvPr>
        </p:nvSpPr>
        <p:spPr>
          <a:xfrm>
            <a:off x="390327" y="2126974"/>
            <a:ext cx="17281920" cy="6985474"/>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Tree>
    <p:extLst>
      <p:ext uri="{BB962C8B-B14F-4D97-AF65-F5344CB8AC3E}">
        <p14:creationId xmlns:p14="http://schemas.microsoft.com/office/powerpoint/2010/main" val="1065139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u_Titre_et_Sous-titre">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7" y="543496"/>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diapositive</a:t>
            </a:r>
            <a:endParaRPr lang="fr-CH" dirty="0"/>
          </a:p>
        </p:txBody>
      </p:sp>
      <p:sp>
        <p:nvSpPr>
          <p:cNvPr id="3" name="Text Placeholder 2">
            <a:extLst>
              <a:ext uri="{FF2B5EF4-FFF2-40B4-BE49-F238E27FC236}">
                <a16:creationId xmlns:a16="http://schemas.microsoft.com/office/drawing/2014/main" id="{FB2F9997-96D3-4C0B-915A-DEF5B9DEDE24}"/>
              </a:ext>
            </a:extLst>
          </p:cNvPr>
          <p:cNvSpPr>
            <a:spLocks noGrp="1"/>
          </p:cNvSpPr>
          <p:nvPr>
            <p:ph type="body" sz="quarter" idx="14" hasCustomPrompt="1"/>
          </p:nvPr>
        </p:nvSpPr>
        <p:spPr>
          <a:xfrm>
            <a:off x="390327" y="1256592"/>
            <a:ext cx="17281525" cy="677863"/>
          </a:xfrm>
          <a:prstGeom prst="rect">
            <a:avLst/>
          </a:prstGeom>
        </p:spPr>
        <p:txBody>
          <a:bodyPr/>
          <a:lstStyle>
            <a:lvl1pPr>
              <a:defRPr sz="3600" b="1">
                <a:solidFill>
                  <a:srgbClr val="00609C"/>
                </a:solidFill>
                <a:latin typeface="Arial" panose="020B0604020202020204" pitchFamily="34" charset="0"/>
                <a:cs typeface="Arial" panose="020B0604020202020204" pitchFamily="34" charset="0"/>
              </a:defRPr>
            </a:lvl1pPr>
          </a:lstStyle>
          <a:p>
            <a:pPr lvl="0"/>
            <a:r>
              <a:rPr lang="en-US" dirty="0"/>
              <a:t>Sous-</a:t>
            </a:r>
            <a:r>
              <a:rPr lang="en-US" dirty="0" err="1"/>
              <a:t>titre</a:t>
            </a:r>
            <a:r>
              <a:rPr lang="en-US" dirty="0"/>
              <a:t> de la diapositive</a:t>
            </a:r>
            <a:endParaRPr lang="fr-CH" dirty="0"/>
          </a:p>
        </p:txBody>
      </p:sp>
      <p:sp>
        <p:nvSpPr>
          <p:cNvPr id="8" name="Espace réservé du texte 14">
            <a:extLst>
              <a:ext uri="{FF2B5EF4-FFF2-40B4-BE49-F238E27FC236}">
                <a16:creationId xmlns:a16="http://schemas.microsoft.com/office/drawing/2014/main" id="{F04E5ACF-EF7B-4DFE-8821-30BA6678677B}"/>
              </a:ext>
            </a:extLst>
          </p:cNvPr>
          <p:cNvSpPr>
            <a:spLocks noGrp="1"/>
          </p:cNvSpPr>
          <p:nvPr>
            <p:ph type="body" sz="quarter" idx="13" hasCustomPrompt="1"/>
          </p:nvPr>
        </p:nvSpPr>
        <p:spPr>
          <a:xfrm>
            <a:off x="390327" y="2126974"/>
            <a:ext cx="17281920" cy="6985474"/>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Tree>
    <p:extLst>
      <p:ext uri="{BB962C8B-B14F-4D97-AF65-F5344CB8AC3E}">
        <p14:creationId xmlns:p14="http://schemas.microsoft.com/office/powerpoint/2010/main" val="1018829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_avec_titre_et_legend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390327" y="1551608"/>
            <a:ext cx="17353928" cy="6984776"/>
          </a:xfrm>
          <a:prstGeom prst="rect">
            <a:avLst/>
          </a:prstGeom>
        </p:spPr>
        <p:txBody>
          <a:bodyPr/>
          <a:lstStyle/>
          <a:p>
            <a:r>
              <a:rPr lang="en-US"/>
              <a:t>Click icon to add picture</a:t>
            </a:r>
            <a:endParaRPr lang="fr-FR"/>
          </a:p>
        </p:txBody>
      </p:sp>
      <p:sp>
        <p:nvSpPr>
          <p:cNvPr id="3" name="Titre 1">
            <a:extLst>
              <a:ext uri="{FF2B5EF4-FFF2-40B4-BE49-F238E27FC236}">
                <a16:creationId xmlns:a16="http://schemas.microsoft.com/office/drawing/2014/main" id="{5776B5D0-0188-4DDE-BCB2-53418C6513E1}"/>
              </a:ext>
            </a:extLst>
          </p:cNvPr>
          <p:cNvSpPr>
            <a:spLocks noGrp="1"/>
          </p:cNvSpPr>
          <p:nvPr>
            <p:ph type="title" hasCustomPrompt="1"/>
          </p:nvPr>
        </p:nvSpPr>
        <p:spPr>
          <a:xfrm>
            <a:off x="390327" y="563045"/>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diapositive (sur 1 </a:t>
            </a:r>
            <a:r>
              <a:rPr lang="en-US" dirty="0" err="1"/>
              <a:t>ligne</a:t>
            </a:r>
            <a:r>
              <a:rPr lang="en-US" dirty="0"/>
              <a:t>)</a:t>
            </a:r>
            <a:endParaRPr lang="fr-CH" dirty="0"/>
          </a:p>
        </p:txBody>
      </p:sp>
      <p:sp>
        <p:nvSpPr>
          <p:cNvPr id="9" name="Content Placeholder 8">
            <a:extLst>
              <a:ext uri="{FF2B5EF4-FFF2-40B4-BE49-F238E27FC236}">
                <a16:creationId xmlns:a16="http://schemas.microsoft.com/office/drawing/2014/main" id="{C088F0B5-8BB7-43A3-89BE-E04123FF4848}"/>
              </a:ext>
            </a:extLst>
          </p:cNvPr>
          <p:cNvSpPr>
            <a:spLocks noGrp="1"/>
          </p:cNvSpPr>
          <p:nvPr>
            <p:ph sz="quarter" idx="11" hasCustomPrompt="1"/>
          </p:nvPr>
        </p:nvSpPr>
        <p:spPr>
          <a:xfrm>
            <a:off x="385763" y="8751888"/>
            <a:ext cx="17354550" cy="360362"/>
          </a:xfrm>
          <a:prstGeom prst="rect">
            <a:avLst/>
          </a:prstGeom>
        </p:spPr>
        <p:txBody>
          <a:bodyPr/>
          <a:lstStyle>
            <a:lvl1pPr marL="0" marR="0" indent="0" algn="l" defTabSz="914400" rtl="0" eaLnBrk="1" fontAlgn="base" latinLnBrk="0" hangingPunct="1">
              <a:lnSpc>
                <a:spcPct val="100000"/>
              </a:lnSpc>
              <a:spcBef>
                <a:spcPct val="20000"/>
              </a:spcBef>
              <a:spcAft>
                <a:spcPct val="0"/>
              </a:spcAft>
              <a:buClrTx/>
              <a:buSzTx/>
              <a:buFontTx/>
              <a:buNone/>
              <a:tabLst/>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marL="0" marR="0" lvl="0" indent="0" algn="l" defTabSz="914400" rtl="0" eaLnBrk="1" fontAlgn="base" latinLnBrk="0" hangingPunct="1">
              <a:lnSpc>
                <a:spcPct val="100000"/>
              </a:lnSpc>
              <a:spcBef>
                <a:spcPct val="20000"/>
              </a:spcBef>
              <a:spcAft>
                <a:spcPct val="0"/>
              </a:spcAft>
              <a:buClrTx/>
              <a:buSzTx/>
              <a:buFontTx/>
              <a:buNone/>
              <a:tabLst/>
              <a:defRPr/>
            </a:pPr>
            <a:r>
              <a:rPr lang="fr-CH" dirty="0">
                <a:latin typeface="Arial" panose="020B0604020202020204" pitchFamily="34" charset="0"/>
                <a:cs typeface="Arial" panose="020B0604020202020204" pitchFamily="34" charset="0"/>
              </a:rPr>
              <a:t>Source / légende / crédits</a:t>
            </a:r>
            <a:endParaRPr lang="en-US" dirty="0"/>
          </a:p>
          <a:p>
            <a:pPr lvl="1"/>
            <a:r>
              <a:rPr lang="en-US" dirty="0"/>
              <a:t>Second level</a:t>
            </a:r>
          </a:p>
          <a:p>
            <a:pPr lvl="2"/>
            <a:r>
              <a:rPr lang="en-US" dirty="0"/>
              <a:t>Third level</a:t>
            </a:r>
          </a:p>
          <a:p>
            <a:pPr lvl="3"/>
            <a:r>
              <a:rPr lang="en-US" dirty="0"/>
              <a:t>Fourth level</a:t>
            </a:r>
          </a:p>
          <a:p>
            <a:pPr lvl="4"/>
            <a:r>
              <a:rPr lang="en-US" dirty="0"/>
              <a:t>Fifth level</a:t>
            </a:r>
            <a:endParaRPr lang="fr-CH" dirty="0"/>
          </a:p>
        </p:txBody>
      </p:sp>
    </p:spTree>
    <p:extLst>
      <p:ext uri="{BB962C8B-B14F-4D97-AF65-F5344CB8AC3E}">
        <p14:creationId xmlns:p14="http://schemas.microsoft.com/office/powerpoint/2010/main" val="23800266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mage_brut_sans_logo_ni_tit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4ECF294-15C6-480E-ADF7-041D890AB859}"/>
              </a:ext>
            </a:extLst>
          </p:cNvPr>
          <p:cNvSpPr>
            <a:spLocks noGrp="1"/>
          </p:cNvSpPr>
          <p:nvPr>
            <p:ph type="pic" sz="quarter" idx="10"/>
          </p:nvPr>
        </p:nvSpPr>
        <p:spPr>
          <a:xfrm>
            <a:off x="367749" y="367748"/>
            <a:ext cx="17304302" cy="9465227"/>
          </a:xfrm>
          <a:prstGeom prst="rect">
            <a:avLst/>
          </a:prstGeom>
        </p:spPr>
        <p:txBody>
          <a:bodyPr/>
          <a:lstStyle/>
          <a:p>
            <a:endParaRPr lang="fr-CH"/>
          </a:p>
        </p:txBody>
      </p:sp>
    </p:spTree>
    <p:extLst>
      <p:ext uri="{BB962C8B-B14F-4D97-AF65-F5344CB8AC3E}">
        <p14:creationId xmlns:p14="http://schemas.microsoft.com/office/powerpoint/2010/main" val="3766255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u_Agenda">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9" y="471488"/>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Programme</a:t>
            </a:r>
            <a:endParaRPr lang="fr-CH" dirty="0"/>
          </a:p>
        </p:txBody>
      </p:sp>
      <p:graphicFrame>
        <p:nvGraphicFramePr>
          <p:cNvPr id="4" name="Table 4">
            <a:extLst>
              <a:ext uri="{FF2B5EF4-FFF2-40B4-BE49-F238E27FC236}">
                <a16:creationId xmlns:a16="http://schemas.microsoft.com/office/drawing/2014/main" id="{A7B27362-5F78-4445-B769-028250430D77}"/>
              </a:ext>
            </a:extLst>
          </p:cNvPr>
          <p:cNvGraphicFramePr>
            <a:graphicFrameLocks noGrp="1"/>
          </p:cNvGraphicFramePr>
          <p:nvPr userDrawn="1">
            <p:extLst/>
          </p:nvPr>
        </p:nvGraphicFramePr>
        <p:xfrm>
          <a:off x="390329" y="1839640"/>
          <a:ext cx="17281918" cy="6696746"/>
        </p:xfrm>
        <a:graphic>
          <a:graphicData uri="http://schemas.openxmlformats.org/drawingml/2006/table">
            <a:tbl>
              <a:tblPr firstRow="1" bandRow="1">
                <a:tableStyleId>{5C22544A-7EE6-4342-B048-85BDC9FD1C3A}</a:tableStyleId>
              </a:tblPr>
              <a:tblGrid>
                <a:gridCol w="905242">
                  <a:extLst>
                    <a:ext uri="{9D8B030D-6E8A-4147-A177-3AD203B41FA5}">
                      <a16:colId xmlns:a16="http://schemas.microsoft.com/office/drawing/2014/main" val="2816856591"/>
                    </a:ext>
                  </a:extLst>
                </a:gridCol>
                <a:gridCol w="13002587">
                  <a:extLst>
                    <a:ext uri="{9D8B030D-6E8A-4147-A177-3AD203B41FA5}">
                      <a16:colId xmlns:a16="http://schemas.microsoft.com/office/drawing/2014/main" val="3863861306"/>
                    </a:ext>
                  </a:extLst>
                </a:gridCol>
                <a:gridCol w="1645896">
                  <a:extLst>
                    <a:ext uri="{9D8B030D-6E8A-4147-A177-3AD203B41FA5}">
                      <a16:colId xmlns:a16="http://schemas.microsoft.com/office/drawing/2014/main" val="225521731"/>
                    </a:ext>
                  </a:extLst>
                </a:gridCol>
                <a:gridCol w="1728193">
                  <a:extLst>
                    <a:ext uri="{9D8B030D-6E8A-4147-A177-3AD203B41FA5}">
                      <a16:colId xmlns:a16="http://schemas.microsoft.com/office/drawing/2014/main" val="2402693979"/>
                    </a:ext>
                  </a:extLst>
                </a:gridCol>
              </a:tblGrid>
              <a:tr h="956678">
                <a:tc>
                  <a:txBody>
                    <a:bodyPr/>
                    <a:lstStyle/>
                    <a:p>
                      <a:endParaRPr lang="en-GB" sz="32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marL="174625" indent="0"/>
                      <a:r>
                        <a:rPr lang="fr-CH" sz="3200" dirty="0">
                          <a:solidFill>
                            <a:schemeClr val="tx1"/>
                          </a:solidFill>
                          <a:latin typeface="Arial" panose="020B0604020202020204" pitchFamily="34" charset="0"/>
                          <a:cs typeface="Arial" panose="020B0604020202020204" pitchFamily="34" charset="0"/>
                        </a:rPr>
                        <a:t>Sujet</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fr-CH" sz="3200" dirty="0">
                          <a:solidFill>
                            <a:schemeClr val="tx1"/>
                          </a:solidFill>
                          <a:latin typeface="Arial" panose="020B0604020202020204" pitchFamily="34" charset="0"/>
                          <a:cs typeface="Arial" panose="020B0604020202020204" pitchFamily="34" charset="0"/>
                        </a:rPr>
                        <a:t>Qui</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fr-CH" sz="3200" dirty="0">
                          <a:solidFill>
                            <a:schemeClr val="tx1"/>
                          </a:solidFill>
                          <a:latin typeface="Arial" panose="020B0604020202020204" pitchFamily="34" charset="0"/>
                          <a:cs typeface="Arial" panose="020B0604020202020204" pitchFamily="34" charset="0"/>
                        </a:rPr>
                        <a:t>Durée</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623100979"/>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1</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470152178"/>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2</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474121317"/>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3</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705955970"/>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4</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14455549"/>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5</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66723458"/>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6</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08666930"/>
                  </a:ext>
                </a:extLst>
              </a:tr>
            </a:tbl>
          </a:graphicData>
        </a:graphic>
      </p:graphicFrame>
      <p:sp>
        <p:nvSpPr>
          <p:cNvPr id="6" name="Slide Number Placeholder 5">
            <a:extLst>
              <a:ext uri="{FF2B5EF4-FFF2-40B4-BE49-F238E27FC236}">
                <a16:creationId xmlns:a16="http://schemas.microsoft.com/office/drawing/2014/main" id="{7187D16F-C721-4812-9947-ED52D736DE39}"/>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27364015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tiff"/><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5.xml"/><Relationship Id="rId7"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10" Type="http://schemas.openxmlformats.org/officeDocument/2006/relationships/image" Target="../media/image3.jpeg"/><Relationship Id="rId4" Type="http://schemas.openxmlformats.org/officeDocument/2006/relationships/slideLayout" Target="../slideLayouts/slideLayout6.xml"/><Relationship Id="rId9" Type="http://schemas.openxmlformats.org/officeDocument/2006/relationships/image" Target="../media/image2.tif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1.xml"/><Relationship Id="rId7" Type="http://schemas.openxmlformats.org/officeDocument/2006/relationships/theme" Target="../theme/theme3.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image" Target="../media/image2.tiff"/></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7.xml"/><Relationship Id="rId7" Type="http://schemas.openxmlformats.org/officeDocument/2006/relationships/theme" Target="../theme/theme4.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Image 1">
            <a:extLst>
              <a:ext uri="{FF2B5EF4-FFF2-40B4-BE49-F238E27FC236}">
                <a16:creationId xmlns:a16="http://schemas.microsoft.com/office/drawing/2014/main" id="{19E0C15C-6EEC-4775-8DED-81DF7F8DBE12}"/>
              </a:ext>
            </a:extLst>
          </p:cNvPr>
          <p:cNvPicPr/>
          <p:nvPr userDrawn="1"/>
        </p:nvPicPr>
        <p:blipFill>
          <a:blip r:embed="rId4" cstate="print">
            <a:extLst>
              <a:ext uri="{28A0092B-C50C-407E-A947-70E740481C1C}">
                <a14:useLocalDpi xmlns:a14="http://schemas.microsoft.com/office/drawing/2010/main" val="0"/>
              </a:ext>
            </a:extLst>
          </a:blip>
          <a:stretch>
            <a:fillRect/>
          </a:stretch>
        </p:blipFill>
        <p:spPr>
          <a:xfrm>
            <a:off x="14791927" y="543496"/>
            <a:ext cx="2757522" cy="1423655"/>
          </a:xfrm>
          <a:prstGeom prst="rect">
            <a:avLst/>
          </a:prstGeom>
        </p:spPr>
      </p:pic>
      <p:pic>
        <p:nvPicPr>
          <p:cNvPr id="5" name="Image 2">
            <a:extLst>
              <a:ext uri="{FF2B5EF4-FFF2-40B4-BE49-F238E27FC236}">
                <a16:creationId xmlns:a16="http://schemas.microsoft.com/office/drawing/2014/main" id="{AB2965E4-5129-496E-A8A6-DFDC333582C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90327" y="9558142"/>
            <a:ext cx="2319528" cy="268224"/>
          </a:xfrm>
          <a:prstGeom prst="rect">
            <a:avLst/>
          </a:prstGeom>
        </p:spPr>
      </p:pic>
      <p:pic>
        <p:nvPicPr>
          <p:cNvPr id="6" name="Picture 2" descr="C:\Users\fariba.moghadda\Desktop\Resp. MSE\communication\LogoMSE.jp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390327" y="255464"/>
            <a:ext cx="4127501" cy="371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8192681"/>
      </p:ext>
    </p:extLst>
  </p:cSld>
  <p:clrMap bg1="lt1" tx1="dk1" bg2="lt2" tx2="dk2" accent1="accent1" accent2="accent2" accent3="accent3" accent4="accent4" accent5="accent5" accent6="accent6" hlink="hlink" folHlink="folHlink"/>
  <p:sldLayoutIdLst>
    <p:sldLayoutId id="2147483710" r:id="rId1"/>
    <p:sldLayoutId id="2147483722" r:id="rId2"/>
  </p:sldLayoutIdLst>
  <p:timing>
    <p:tnLst>
      <p:par>
        <p:cTn id="1" dur="indefinite" restart="never" nodeType="tmRoot"/>
      </p:par>
    </p:tnLst>
  </p:timing>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5796831" y="9413186"/>
            <a:ext cx="1844044" cy="419818"/>
          </a:xfrm>
          <a:prstGeom prst="rect">
            <a:avLst/>
          </a:prstGeom>
        </p:spPr>
      </p:pic>
      <p:pic>
        <p:nvPicPr>
          <p:cNvPr id="3" name="Image 2"/>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390327" y="9558142"/>
            <a:ext cx="2319528" cy="268224"/>
          </a:xfrm>
          <a:prstGeom prst="rect">
            <a:avLst/>
          </a:prstGeom>
        </p:spPr>
      </p:pic>
      <p:pic>
        <p:nvPicPr>
          <p:cNvPr id="5" name="Picture 2" descr="C:\Users\fariba.moghadda\Desktop\Resp. MSE\communication\LogoMSE.jp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390327" y="255464"/>
            <a:ext cx="4127501" cy="371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5361174"/>
      </p:ext>
    </p:extLst>
  </p:cSld>
  <p:clrMap bg1="lt1" tx1="dk1" bg2="lt2" tx2="dk2" accent1="accent1" accent2="accent2" accent3="accent3" accent4="accent4" accent5="accent5" accent6="accent6" hlink="hlink" folHlink="folHlink"/>
  <p:sldLayoutIdLst>
    <p:sldLayoutId id="2147483721" r:id="rId1"/>
    <p:sldLayoutId id="2147483719" r:id="rId2"/>
    <p:sldLayoutId id="2147483720" r:id="rId3"/>
    <p:sldLayoutId id="2147483725" r:id="rId4"/>
    <p:sldLayoutId id="2147483726" r:id="rId5"/>
    <p:sldLayoutId id="2147483728" r:id="rId6"/>
  </p:sldLayoutIdLst>
  <p:timing>
    <p:tnLst>
      <p:par>
        <p:cTn id="1" dur="indefinite" restart="never" nodeType="tmRoot"/>
      </p:par>
    </p:tnLst>
  </p:timing>
  <p:hf sldNum="0" hdr="0" ftr="0" dt="0"/>
  <p:txStyles>
    <p:titleStyle>
      <a:lvl1pPr algn="ctr" rtl="0" eaLnBrk="1" fontAlgn="base" hangingPunct="1">
        <a:spcBef>
          <a:spcPct val="0"/>
        </a:spcBef>
        <a:spcAft>
          <a:spcPct val="0"/>
        </a:spcAft>
        <a:defRPr>
          <a:solidFill>
            <a:schemeClr val="tx2"/>
          </a:solidFill>
          <a:latin typeface="+mj-lt"/>
          <a:ea typeface="+mj-ea"/>
          <a:cs typeface="+mj-cs"/>
        </a:defRPr>
      </a:lvl1pPr>
      <a:lvl2pPr algn="ctr" rtl="0" eaLnBrk="1" fontAlgn="base" hangingPunct="1">
        <a:spcBef>
          <a:spcPct val="0"/>
        </a:spcBef>
        <a:spcAft>
          <a:spcPct val="0"/>
        </a:spcAft>
        <a:defRPr>
          <a:solidFill>
            <a:schemeClr val="tx2"/>
          </a:solidFill>
          <a:latin typeface="Calibri" charset="0"/>
        </a:defRPr>
      </a:lvl2pPr>
      <a:lvl3pPr algn="ctr" rtl="0" eaLnBrk="1" fontAlgn="base" hangingPunct="1">
        <a:spcBef>
          <a:spcPct val="0"/>
        </a:spcBef>
        <a:spcAft>
          <a:spcPct val="0"/>
        </a:spcAft>
        <a:defRPr>
          <a:solidFill>
            <a:schemeClr val="tx2"/>
          </a:solidFill>
          <a:latin typeface="Calibri" charset="0"/>
        </a:defRPr>
      </a:lvl3pPr>
      <a:lvl4pPr algn="ctr" rtl="0" eaLnBrk="1" fontAlgn="base" hangingPunct="1">
        <a:spcBef>
          <a:spcPct val="0"/>
        </a:spcBef>
        <a:spcAft>
          <a:spcPct val="0"/>
        </a:spcAft>
        <a:defRPr>
          <a:solidFill>
            <a:schemeClr val="tx2"/>
          </a:solidFill>
          <a:latin typeface="Calibri" charset="0"/>
        </a:defRPr>
      </a:lvl4pPr>
      <a:lvl5pPr algn="ctr" rtl="0" eaLnBrk="1" fontAlgn="base" hangingPunct="1">
        <a:spcBef>
          <a:spcPct val="0"/>
        </a:spcBef>
        <a:spcAft>
          <a:spcPct val="0"/>
        </a:spcAft>
        <a:defRPr>
          <a:solidFill>
            <a:schemeClr val="tx2"/>
          </a:solidFill>
          <a:latin typeface="Calibri" charset="0"/>
        </a:defRPr>
      </a:lvl5pPr>
      <a:lvl6pPr marL="457200" algn="ctr" rtl="0" eaLnBrk="1" fontAlgn="base" hangingPunct="1">
        <a:spcBef>
          <a:spcPct val="0"/>
        </a:spcBef>
        <a:spcAft>
          <a:spcPct val="0"/>
        </a:spcAft>
        <a:defRPr>
          <a:solidFill>
            <a:schemeClr val="tx2"/>
          </a:solidFill>
          <a:latin typeface="Calibri" charset="0"/>
        </a:defRPr>
      </a:lvl6pPr>
      <a:lvl7pPr marL="914400" algn="ctr" rtl="0" eaLnBrk="1" fontAlgn="base" hangingPunct="1">
        <a:spcBef>
          <a:spcPct val="0"/>
        </a:spcBef>
        <a:spcAft>
          <a:spcPct val="0"/>
        </a:spcAft>
        <a:defRPr>
          <a:solidFill>
            <a:schemeClr val="tx2"/>
          </a:solidFill>
          <a:latin typeface="Calibri" charset="0"/>
        </a:defRPr>
      </a:lvl7pPr>
      <a:lvl8pPr marL="1371600" algn="ctr" rtl="0" eaLnBrk="1" fontAlgn="base" hangingPunct="1">
        <a:spcBef>
          <a:spcPct val="0"/>
        </a:spcBef>
        <a:spcAft>
          <a:spcPct val="0"/>
        </a:spcAft>
        <a:defRPr>
          <a:solidFill>
            <a:schemeClr val="tx2"/>
          </a:solidFill>
          <a:latin typeface="Calibri" charset="0"/>
        </a:defRPr>
      </a:lvl8pPr>
      <a:lvl9pPr marL="1828800" algn="ctr" rtl="0" eaLnBrk="1" fontAlgn="base" hangingPunct="1">
        <a:spcBef>
          <a:spcPct val="0"/>
        </a:spcBef>
        <a:spcAft>
          <a:spcPct val="0"/>
        </a:spcAft>
        <a:defRPr>
          <a:solidFill>
            <a:schemeClr val="tx2"/>
          </a:solidFill>
          <a:latin typeface="Calibri" charset="0"/>
        </a:defRPr>
      </a:lvl9pPr>
    </p:titleStyle>
    <p:bodyStyle>
      <a:lvl1pPr algn="l" rtl="0" eaLnBrk="1" fontAlgn="base" hangingPunct="1">
        <a:spcBef>
          <a:spcPct val="20000"/>
        </a:spcBef>
        <a:spcAft>
          <a:spcPct val="0"/>
        </a:spcAft>
        <a:defRPr>
          <a:solidFill>
            <a:schemeClr val="tx1"/>
          </a:solidFill>
          <a:latin typeface="+mn-lt"/>
          <a:ea typeface="+mn-ea"/>
          <a:cs typeface="+mn-cs"/>
        </a:defRPr>
      </a:lvl1pPr>
      <a:lvl2pPr marL="457200" algn="l" rtl="0" eaLnBrk="1" fontAlgn="base" hangingPunct="1">
        <a:spcBef>
          <a:spcPct val="20000"/>
        </a:spcBef>
        <a:spcAft>
          <a:spcPct val="0"/>
        </a:spcAft>
        <a:defRPr>
          <a:solidFill>
            <a:schemeClr val="tx1"/>
          </a:solidFill>
          <a:latin typeface="+mn-lt"/>
          <a:ea typeface="+mn-ea"/>
          <a:cs typeface="+mn-cs"/>
        </a:defRPr>
      </a:lvl2pPr>
      <a:lvl3pPr marL="914400" algn="l" rtl="0" eaLnBrk="1" fontAlgn="base" hangingPunct="1">
        <a:spcBef>
          <a:spcPct val="20000"/>
        </a:spcBef>
        <a:spcAft>
          <a:spcPct val="0"/>
        </a:spcAft>
        <a:defRPr>
          <a:solidFill>
            <a:schemeClr val="tx1"/>
          </a:solidFill>
          <a:latin typeface="+mn-lt"/>
          <a:ea typeface="+mn-ea"/>
          <a:cs typeface="+mn-cs"/>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5796831" y="9413186"/>
            <a:ext cx="1844044" cy="419818"/>
          </a:xfrm>
          <a:prstGeom prst="rect">
            <a:avLst/>
          </a:prstGeom>
        </p:spPr>
      </p:pic>
      <p:pic>
        <p:nvPicPr>
          <p:cNvPr id="3" name="Image 2"/>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390327" y="9558142"/>
            <a:ext cx="2319528" cy="268224"/>
          </a:xfrm>
          <a:prstGeom prst="rect">
            <a:avLst/>
          </a:prstGeom>
        </p:spPr>
      </p:pic>
    </p:spTree>
    <p:extLst>
      <p:ext uri="{BB962C8B-B14F-4D97-AF65-F5344CB8AC3E}">
        <p14:creationId xmlns:p14="http://schemas.microsoft.com/office/powerpoint/2010/main" val="1100968223"/>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Lst>
  <p:hf sldNum="0" hdr="0" ftr="0" dt="0"/>
  <p:txStyles>
    <p:titleStyle>
      <a:lvl1pPr algn="ctr" rtl="0" eaLnBrk="1" fontAlgn="base" hangingPunct="1">
        <a:spcBef>
          <a:spcPct val="0"/>
        </a:spcBef>
        <a:spcAft>
          <a:spcPct val="0"/>
        </a:spcAft>
        <a:defRPr>
          <a:solidFill>
            <a:schemeClr val="tx2"/>
          </a:solidFill>
          <a:latin typeface="+mj-lt"/>
          <a:ea typeface="+mj-ea"/>
          <a:cs typeface="+mj-cs"/>
        </a:defRPr>
      </a:lvl1pPr>
      <a:lvl2pPr algn="ctr" rtl="0" eaLnBrk="1" fontAlgn="base" hangingPunct="1">
        <a:spcBef>
          <a:spcPct val="0"/>
        </a:spcBef>
        <a:spcAft>
          <a:spcPct val="0"/>
        </a:spcAft>
        <a:defRPr>
          <a:solidFill>
            <a:schemeClr val="tx2"/>
          </a:solidFill>
          <a:latin typeface="Calibri" charset="0"/>
        </a:defRPr>
      </a:lvl2pPr>
      <a:lvl3pPr algn="ctr" rtl="0" eaLnBrk="1" fontAlgn="base" hangingPunct="1">
        <a:spcBef>
          <a:spcPct val="0"/>
        </a:spcBef>
        <a:spcAft>
          <a:spcPct val="0"/>
        </a:spcAft>
        <a:defRPr>
          <a:solidFill>
            <a:schemeClr val="tx2"/>
          </a:solidFill>
          <a:latin typeface="Calibri" charset="0"/>
        </a:defRPr>
      </a:lvl3pPr>
      <a:lvl4pPr algn="ctr" rtl="0" eaLnBrk="1" fontAlgn="base" hangingPunct="1">
        <a:spcBef>
          <a:spcPct val="0"/>
        </a:spcBef>
        <a:spcAft>
          <a:spcPct val="0"/>
        </a:spcAft>
        <a:defRPr>
          <a:solidFill>
            <a:schemeClr val="tx2"/>
          </a:solidFill>
          <a:latin typeface="Calibri" charset="0"/>
        </a:defRPr>
      </a:lvl4pPr>
      <a:lvl5pPr algn="ctr" rtl="0" eaLnBrk="1" fontAlgn="base" hangingPunct="1">
        <a:spcBef>
          <a:spcPct val="0"/>
        </a:spcBef>
        <a:spcAft>
          <a:spcPct val="0"/>
        </a:spcAft>
        <a:defRPr>
          <a:solidFill>
            <a:schemeClr val="tx2"/>
          </a:solidFill>
          <a:latin typeface="Calibri" charset="0"/>
        </a:defRPr>
      </a:lvl5pPr>
      <a:lvl6pPr marL="457200" algn="ctr" rtl="0" eaLnBrk="1" fontAlgn="base" hangingPunct="1">
        <a:spcBef>
          <a:spcPct val="0"/>
        </a:spcBef>
        <a:spcAft>
          <a:spcPct val="0"/>
        </a:spcAft>
        <a:defRPr>
          <a:solidFill>
            <a:schemeClr val="tx2"/>
          </a:solidFill>
          <a:latin typeface="Calibri" charset="0"/>
        </a:defRPr>
      </a:lvl6pPr>
      <a:lvl7pPr marL="914400" algn="ctr" rtl="0" eaLnBrk="1" fontAlgn="base" hangingPunct="1">
        <a:spcBef>
          <a:spcPct val="0"/>
        </a:spcBef>
        <a:spcAft>
          <a:spcPct val="0"/>
        </a:spcAft>
        <a:defRPr>
          <a:solidFill>
            <a:schemeClr val="tx2"/>
          </a:solidFill>
          <a:latin typeface="Calibri" charset="0"/>
        </a:defRPr>
      </a:lvl7pPr>
      <a:lvl8pPr marL="1371600" algn="ctr" rtl="0" eaLnBrk="1" fontAlgn="base" hangingPunct="1">
        <a:spcBef>
          <a:spcPct val="0"/>
        </a:spcBef>
        <a:spcAft>
          <a:spcPct val="0"/>
        </a:spcAft>
        <a:defRPr>
          <a:solidFill>
            <a:schemeClr val="tx2"/>
          </a:solidFill>
          <a:latin typeface="Calibri" charset="0"/>
        </a:defRPr>
      </a:lvl8pPr>
      <a:lvl9pPr marL="1828800" algn="ctr" rtl="0" eaLnBrk="1" fontAlgn="base" hangingPunct="1">
        <a:spcBef>
          <a:spcPct val="0"/>
        </a:spcBef>
        <a:spcAft>
          <a:spcPct val="0"/>
        </a:spcAft>
        <a:defRPr>
          <a:solidFill>
            <a:schemeClr val="tx2"/>
          </a:solidFill>
          <a:latin typeface="Calibri" charset="0"/>
        </a:defRPr>
      </a:lvl9pPr>
    </p:titleStyle>
    <p:bodyStyle>
      <a:lvl1pPr algn="l" rtl="0" eaLnBrk="1" fontAlgn="base" hangingPunct="1">
        <a:spcBef>
          <a:spcPct val="20000"/>
        </a:spcBef>
        <a:spcAft>
          <a:spcPct val="0"/>
        </a:spcAft>
        <a:defRPr>
          <a:solidFill>
            <a:schemeClr val="tx1"/>
          </a:solidFill>
          <a:latin typeface="+mn-lt"/>
          <a:ea typeface="+mn-ea"/>
          <a:cs typeface="+mn-cs"/>
        </a:defRPr>
      </a:lvl1pPr>
      <a:lvl2pPr marL="457200" algn="l" rtl="0" eaLnBrk="1" fontAlgn="base" hangingPunct="1">
        <a:spcBef>
          <a:spcPct val="20000"/>
        </a:spcBef>
        <a:spcAft>
          <a:spcPct val="0"/>
        </a:spcAft>
        <a:defRPr>
          <a:solidFill>
            <a:schemeClr val="tx1"/>
          </a:solidFill>
          <a:latin typeface="+mn-lt"/>
          <a:ea typeface="+mn-ea"/>
          <a:cs typeface="+mn-cs"/>
        </a:defRPr>
      </a:lvl2pPr>
      <a:lvl3pPr marL="914400" algn="l" rtl="0" eaLnBrk="1" fontAlgn="base" hangingPunct="1">
        <a:spcBef>
          <a:spcPct val="20000"/>
        </a:spcBef>
        <a:spcAft>
          <a:spcPct val="0"/>
        </a:spcAft>
        <a:defRPr>
          <a:solidFill>
            <a:schemeClr val="tx1"/>
          </a:solidFill>
          <a:latin typeface="+mn-lt"/>
          <a:ea typeface="+mn-ea"/>
          <a:cs typeface="+mn-cs"/>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1016481"/>
      </p:ext>
    </p:extLst>
  </p:cSld>
  <p:clrMap bg1="lt1" tx1="dk1" bg2="lt2" tx2="dk2" accent1="accent1" accent2="accent2" accent3="accent3" accent4="accent4" accent5="accent5" accent6="accent6" hlink="hlink" folHlink="folHlink"/>
  <p:sldLayoutIdLst>
    <p:sldLayoutId id="2147483717" r:id="rId1"/>
    <p:sldLayoutId id="2147483714" r:id="rId2"/>
    <p:sldLayoutId id="2147483707" r:id="rId3"/>
    <p:sldLayoutId id="2147483718" r:id="rId4"/>
    <p:sldLayoutId id="2147483716" r:id="rId5"/>
    <p:sldLayoutId id="2147483715" r:id="rId6"/>
  </p:sldLayoutIdLst>
  <p:hf sldNum="0" hdr="0" ftr="0" dt="0"/>
  <p:txStyles>
    <p:titleStyle>
      <a:lvl1pPr algn="ctr" rtl="0" eaLnBrk="1" fontAlgn="base" hangingPunct="1">
        <a:spcBef>
          <a:spcPct val="0"/>
        </a:spcBef>
        <a:spcAft>
          <a:spcPct val="0"/>
        </a:spcAft>
        <a:defRPr>
          <a:solidFill>
            <a:schemeClr val="tx2"/>
          </a:solidFill>
          <a:latin typeface="+mj-lt"/>
          <a:ea typeface="+mj-ea"/>
          <a:cs typeface="+mj-cs"/>
        </a:defRPr>
      </a:lvl1pPr>
      <a:lvl2pPr algn="ctr" rtl="0" eaLnBrk="1" fontAlgn="base" hangingPunct="1">
        <a:spcBef>
          <a:spcPct val="0"/>
        </a:spcBef>
        <a:spcAft>
          <a:spcPct val="0"/>
        </a:spcAft>
        <a:defRPr>
          <a:solidFill>
            <a:schemeClr val="tx2"/>
          </a:solidFill>
          <a:latin typeface="Calibri" charset="0"/>
        </a:defRPr>
      </a:lvl2pPr>
      <a:lvl3pPr algn="ctr" rtl="0" eaLnBrk="1" fontAlgn="base" hangingPunct="1">
        <a:spcBef>
          <a:spcPct val="0"/>
        </a:spcBef>
        <a:spcAft>
          <a:spcPct val="0"/>
        </a:spcAft>
        <a:defRPr>
          <a:solidFill>
            <a:schemeClr val="tx2"/>
          </a:solidFill>
          <a:latin typeface="Calibri" charset="0"/>
        </a:defRPr>
      </a:lvl3pPr>
      <a:lvl4pPr algn="ctr" rtl="0" eaLnBrk="1" fontAlgn="base" hangingPunct="1">
        <a:spcBef>
          <a:spcPct val="0"/>
        </a:spcBef>
        <a:spcAft>
          <a:spcPct val="0"/>
        </a:spcAft>
        <a:defRPr>
          <a:solidFill>
            <a:schemeClr val="tx2"/>
          </a:solidFill>
          <a:latin typeface="Calibri" charset="0"/>
        </a:defRPr>
      </a:lvl4pPr>
      <a:lvl5pPr algn="ctr" rtl="0" eaLnBrk="1" fontAlgn="base" hangingPunct="1">
        <a:spcBef>
          <a:spcPct val="0"/>
        </a:spcBef>
        <a:spcAft>
          <a:spcPct val="0"/>
        </a:spcAft>
        <a:defRPr>
          <a:solidFill>
            <a:schemeClr val="tx2"/>
          </a:solidFill>
          <a:latin typeface="Calibri" charset="0"/>
        </a:defRPr>
      </a:lvl5pPr>
      <a:lvl6pPr marL="457200" algn="ctr" rtl="0" eaLnBrk="1" fontAlgn="base" hangingPunct="1">
        <a:spcBef>
          <a:spcPct val="0"/>
        </a:spcBef>
        <a:spcAft>
          <a:spcPct val="0"/>
        </a:spcAft>
        <a:defRPr>
          <a:solidFill>
            <a:schemeClr val="tx2"/>
          </a:solidFill>
          <a:latin typeface="Calibri" charset="0"/>
        </a:defRPr>
      </a:lvl6pPr>
      <a:lvl7pPr marL="914400" algn="ctr" rtl="0" eaLnBrk="1" fontAlgn="base" hangingPunct="1">
        <a:spcBef>
          <a:spcPct val="0"/>
        </a:spcBef>
        <a:spcAft>
          <a:spcPct val="0"/>
        </a:spcAft>
        <a:defRPr>
          <a:solidFill>
            <a:schemeClr val="tx2"/>
          </a:solidFill>
          <a:latin typeface="Calibri" charset="0"/>
        </a:defRPr>
      </a:lvl7pPr>
      <a:lvl8pPr marL="1371600" algn="ctr" rtl="0" eaLnBrk="1" fontAlgn="base" hangingPunct="1">
        <a:spcBef>
          <a:spcPct val="0"/>
        </a:spcBef>
        <a:spcAft>
          <a:spcPct val="0"/>
        </a:spcAft>
        <a:defRPr>
          <a:solidFill>
            <a:schemeClr val="tx2"/>
          </a:solidFill>
          <a:latin typeface="Calibri" charset="0"/>
        </a:defRPr>
      </a:lvl8pPr>
      <a:lvl9pPr marL="1828800" algn="ctr" rtl="0" eaLnBrk="1" fontAlgn="base" hangingPunct="1">
        <a:spcBef>
          <a:spcPct val="0"/>
        </a:spcBef>
        <a:spcAft>
          <a:spcPct val="0"/>
        </a:spcAft>
        <a:defRPr>
          <a:solidFill>
            <a:schemeClr val="tx2"/>
          </a:solidFill>
          <a:latin typeface="Calibri" charset="0"/>
        </a:defRPr>
      </a:lvl9pPr>
    </p:titleStyle>
    <p:bodyStyle>
      <a:lvl1pPr algn="l" rtl="0" eaLnBrk="1" fontAlgn="base" hangingPunct="1">
        <a:spcBef>
          <a:spcPct val="20000"/>
        </a:spcBef>
        <a:spcAft>
          <a:spcPct val="0"/>
        </a:spcAft>
        <a:defRPr>
          <a:solidFill>
            <a:schemeClr val="tx1"/>
          </a:solidFill>
          <a:latin typeface="+mn-lt"/>
          <a:ea typeface="+mn-ea"/>
          <a:cs typeface="+mn-cs"/>
        </a:defRPr>
      </a:lvl1pPr>
      <a:lvl2pPr marL="457200" algn="l" rtl="0" eaLnBrk="1" fontAlgn="base" hangingPunct="1">
        <a:spcBef>
          <a:spcPct val="20000"/>
        </a:spcBef>
        <a:spcAft>
          <a:spcPct val="0"/>
        </a:spcAft>
        <a:defRPr>
          <a:solidFill>
            <a:schemeClr val="tx1"/>
          </a:solidFill>
          <a:latin typeface="+mn-lt"/>
          <a:ea typeface="+mn-ea"/>
          <a:cs typeface="+mn-cs"/>
        </a:defRPr>
      </a:lvl2pPr>
      <a:lvl3pPr marL="914400" algn="l" rtl="0" eaLnBrk="1" fontAlgn="base" hangingPunct="1">
        <a:spcBef>
          <a:spcPct val="20000"/>
        </a:spcBef>
        <a:spcAft>
          <a:spcPct val="0"/>
        </a:spcAft>
        <a:defRPr>
          <a:solidFill>
            <a:schemeClr val="tx1"/>
          </a:solidFill>
          <a:latin typeface="+mn-lt"/>
          <a:ea typeface="+mn-ea"/>
          <a:cs typeface="+mn-cs"/>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Evaluation commissions </a:t>
            </a:r>
            <a:r>
              <a:rPr lang="en-US" dirty="0"/>
              <a:t>de </a:t>
            </a:r>
            <a:r>
              <a:rPr lang="en-US" dirty="0" err="1"/>
              <a:t>profils</a:t>
            </a:r>
            <a:r>
              <a:rPr lang="en-US" dirty="0"/>
              <a:t> et </a:t>
            </a:r>
            <a:r>
              <a:rPr lang="en-US" dirty="0" err="1"/>
              <a:t>représentants</a:t>
            </a:r>
            <a:r>
              <a:rPr lang="en-US" dirty="0"/>
              <a:t> HES-SO</a:t>
            </a:r>
          </a:p>
        </p:txBody>
      </p:sp>
      <p:graphicFrame>
        <p:nvGraphicFramePr>
          <p:cNvPr id="4" name="Tableau 3"/>
          <p:cNvGraphicFramePr>
            <a:graphicFrameLocks noGrp="1"/>
          </p:cNvGraphicFramePr>
          <p:nvPr>
            <p:extLst>
              <p:ext uri="{D42A27DB-BD31-4B8C-83A1-F6EECF244321}">
                <p14:modId xmlns:p14="http://schemas.microsoft.com/office/powerpoint/2010/main" val="3495781535"/>
              </p:ext>
            </p:extLst>
          </p:nvPr>
        </p:nvGraphicFramePr>
        <p:xfrm>
          <a:off x="390328" y="2343696"/>
          <a:ext cx="17281918" cy="6583680"/>
        </p:xfrm>
        <a:graphic>
          <a:graphicData uri="http://schemas.openxmlformats.org/drawingml/2006/table">
            <a:tbl>
              <a:tblPr firstRow="1" bandRow="1">
                <a:tableStyleId>{5940675A-B579-460E-94D1-54222C63F5DA}</a:tableStyleId>
              </a:tblPr>
              <a:tblGrid>
                <a:gridCol w="4392487">
                  <a:extLst>
                    <a:ext uri="{9D8B030D-6E8A-4147-A177-3AD203B41FA5}">
                      <a16:colId xmlns:a16="http://schemas.microsoft.com/office/drawing/2014/main" val="3845790016"/>
                    </a:ext>
                  </a:extLst>
                </a:gridCol>
                <a:gridCol w="3672408">
                  <a:extLst>
                    <a:ext uri="{9D8B030D-6E8A-4147-A177-3AD203B41FA5}">
                      <a16:colId xmlns:a16="http://schemas.microsoft.com/office/drawing/2014/main" val="762832755"/>
                    </a:ext>
                  </a:extLst>
                </a:gridCol>
                <a:gridCol w="3072341">
                  <a:extLst>
                    <a:ext uri="{9D8B030D-6E8A-4147-A177-3AD203B41FA5}">
                      <a16:colId xmlns:a16="http://schemas.microsoft.com/office/drawing/2014/main" val="3379496480"/>
                    </a:ext>
                  </a:extLst>
                </a:gridCol>
                <a:gridCol w="3072341">
                  <a:extLst>
                    <a:ext uri="{9D8B030D-6E8A-4147-A177-3AD203B41FA5}">
                      <a16:colId xmlns:a16="http://schemas.microsoft.com/office/drawing/2014/main" val="451358952"/>
                    </a:ext>
                  </a:extLst>
                </a:gridCol>
                <a:gridCol w="3072341">
                  <a:extLst>
                    <a:ext uri="{9D8B030D-6E8A-4147-A177-3AD203B41FA5}">
                      <a16:colId xmlns:a16="http://schemas.microsoft.com/office/drawing/2014/main" val="848362570"/>
                    </a:ext>
                  </a:extLst>
                </a:gridCol>
              </a:tblGrid>
              <a:tr h="1116712">
                <a:tc>
                  <a:txBody>
                    <a:bodyPr/>
                    <a:lstStyle/>
                    <a:p>
                      <a:r>
                        <a:rPr lang="en-US" sz="2800" b="1" dirty="0" err="1" smtClean="0"/>
                        <a:t>Profil</a:t>
                      </a:r>
                      <a:endParaRPr lang="en-US" sz="2800" b="1" dirty="0"/>
                    </a:p>
                  </a:txBody>
                  <a:tcPr/>
                </a:tc>
                <a:tc>
                  <a:txBody>
                    <a:bodyPr/>
                    <a:lstStyle/>
                    <a:p>
                      <a:r>
                        <a:rPr lang="en-US" sz="2800" b="1" dirty="0" err="1" smtClean="0"/>
                        <a:t>Représentant</a:t>
                      </a:r>
                      <a:endParaRPr lang="en-US" sz="2800" b="1"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000" b="1" baseline="0" dirty="0" err="1" smtClean="0"/>
                        <a:t>Degré</a:t>
                      </a:r>
                      <a:r>
                        <a:rPr lang="en-US" sz="2000" b="1" baseline="0" dirty="0" smtClean="0"/>
                        <a:t> de </a:t>
                      </a:r>
                      <a:r>
                        <a:rPr lang="en-US" sz="2000" b="1" baseline="0" dirty="0" err="1" smtClean="0"/>
                        <a:t>confiance</a:t>
                      </a:r>
                      <a:r>
                        <a:rPr lang="en-US" sz="2000" b="1" baseline="0" dirty="0" smtClean="0"/>
                        <a:t> </a:t>
                      </a:r>
                      <a:r>
                        <a:rPr lang="en-US" sz="2000" b="1" baseline="0" dirty="0" err="1" smtClean="0"/>
                        <a:t>d’avoir</a:t>
                      </a:r>
                      <a:r>
                        <a:rPr lang="en-US" sz="2000" b="1" baseline="0" dirty="0" smtClean="0"/>
                        <a:t> </a:t>
                      </a:r>
                      <a:r>
                        <a:rPr lang="en-US" sz="2000" b="1" baseline="0" dirty="0" err="1" smtClean="0"/>
                        <a:t>développé</a:t>
                      </a:r>
                      <a:r>
                        <a:rPr lang="en-US" sz="2000" b="1" baseline="0" dirty="0" smtClean="0"/>
                        <a:t> </a:t>
                      </a:r>
                      <a:r>
                        <a:rPr lang="en-US" sz="2000" b="1" baseline="0" dirty="0" err="1" smtClean="0"/>
                        <a:t>une</a:t>
                      </a:r>
                      <a:r>
                        <a:rPr lang="en-US" sz="2000" b="1" baseline="0" dirty="0" smtClean="0"/>
                        <a:t> vision </a:t>
                      </a:r>
                      <a:r>
                        <a:rPr lang="en-US" sz="2000" b="1" baseline="0" dirty="0" err="1" smtClean="0"/>
                        <a:t>correcte</a:t>
                      </a:r>
                      <a:r>
                        <a:rPr lang="en-US" sz="2000" b="1" baseline="0" dirty="0" smtClean="0"/>
                        <a:t> des </a:t>
                      </a:r>
                      <a:r>
                        <a:rPr lang="en-US" sz="2000" b="1" baseline="0" dirty="0" err="1" smtClean="0"/>
                        <a:t>besoins</a:t>
                      </a:r>
                      <a:r>
                        <a:rPr lang="en-US" sz="2000" b="1" baseline="0" dirty="0" smtClean="0"/>
                        <a:t> HES-SO </a:t>
                      </a:r>
                      <a:r>
                        <a:rPr lang="en-US" sz="2000" b="1" baseline="0" dirty="0" err="1" smtClean="0"/>
                        <a:t>dans</a:t>
                      </a:r>
                      <a:r>
                        <a:rPr lang="en-US" sz="2000" b="1" baseline="0" dirty="0" smtClean="0"/>
                        <a:t> mon </a:t>
                      </a:r>
                      <a:r>
                        <a:rPr lang="en-US" sz="2000" b="1" baseline="0" dirty="0" err="1" smtClean="0"/>
                        <a:t>profil</a:t>
                      </a:r>
                      <a:endParaRPr lang="en-US" sz="2000" b="1" dirty="0" smtClean="0"/>
                    </a:p>
                    <a:p>
                      <a:endParaRPr lang="en-US" sz="2000" b="1" baseline="0"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000" b="1" baseline="0" dirty="0" err="1" smtClean="0"/>
                        <a:t>Degré</a:t>
                      </a:r>
                      <a:r>
                        <a:rPr lang="en-US" sz="2000" b="1" baseline="0" dirty="0" smtClean="0"/>
                        <a:t> de satisfaction que ma </a:t>
                      </a:r>
                      <a:r>
                        <a:rPr lang="en-US" sz="2000" b="1" baseline="0" dirty="0" err="1" smtClean="0"/>
                        <a:t>voix</a:t>
                      </a:r>
                      <a:r>
                        <a:rPr lang="en-US" sz="2000" b="1" baseline="0" dirty="0" smtClean="0"/>
                        <a:t> a </a:t>
                      </a:r>
                      <a:r>
                        <a:rPr lang="en-US" sz="2000" b="1" baseline="0" dirty="0" err="1" smtClean="0"/>
                        <a:t>été</a:t>
                      </a:r>
                      <a:r>
                        <a:rPr lang="en-US" sz="2000" b="1" baseline="0" dirty="0" smtClean="0"/>
                        <a:t> </a:t>
                      </a:r>
                      <a:r>
                        <a:rPr lang="en-US" sz="2000" b="1" baseline="0" dirty="0" err="1" smtClean="0"/>
                        <a:t>entendue</a:t>
                      </a:r>
                      <a:r>
                        <a:rPr lang="en-US" sz="2000" b="1" baseline="0" dirty="0" smtClean="0"/>
                        <a:t> et que la description de mon </a:t>
                      </a:r>
                      <a:r>
                        <a:rPr lang="en-US" sz="2000" b="1" baseline="0" dirty="0" err="1" smtClean="0"/>
                        <a:t>profil</a:t>
                      </a:r>
                      <a:r>
                        <a:rPr lang="en-US" sz="2000" b="1" baseline="0" dirty="0" smtClean="0"/>
                        <a:t> correspond </a:t>
                      </a:r>
                      <a:r>
                        <a:rPr lang="en-US" sz="2000" b="1" baseline="0" dirty="0" err="1" smtClean="0"/>
                        <a:t>bien</a:t>
                      </a:r>
                      <a:r>
                        <a:rPr lang="en-US" sz="2000" b="1" baseline="0" dirty="0" smtClean="0"/>
                        <a:t> au </a:t>
                      </a:r>
                      <a:r>
                        <a:rPr lang="en-US" sz="2000" b="1" baseline="0" dirty="0" err="1" smtClean="0"/>
                        <a:t>besoin</a:t>
                      </a:r>
                      <a:r>
                        <a:rPr lang="en-US" sz="2000" b="1" baseline="0" dirty="0" smtClean="0"/>
                        <a:t> HES-SO</a:t>
                      </a:r>
                      <a:endParaRPr lang="en-US" sz="2000" b="1" dirty="0" smtClean="0"/>
                    </a:p>
                    <a:p>
                      <a:pPr marL="0" marR="0" lvl="0" indent="0" defTabSz="914400" eaLnBrk="1" fontAlgn="auto" latinLnBrk="0" hangingPunct="1">
                        <a:lnSpc>
                          <a:spcPct val="100000"/>
                        </a:lnSpc>
                        <a:spcBef>
                          <a:spcPts val="0"/>
                        </a:spcBef>
                        <a:spcAft>
                          <a:spcPts val="0"/>
                        </a:spcAft>
                        <a:buClrTx/>
                        <a:buSzTx/>
                        <a:buFontTx/>
                        <a:buNone/>
                        <a:tabLst/>
                        <a:defRPr/>
                      </a:pPr>
                      <a:endParaRPr lang="en-US" sz="2000" b="1" dirty="0" smtClean="0"/>
                    </a:p>
                  </a:txBody>
                  <a:tcPr/>
                </a:tc>
                <a:tc>
                  <a:txBody>
                    <a:bodyPr/>
                    <a:lstStyle/>
                    <a:p>
                      <a:r>
                        <a:rPr lang="en-US" sz="2000" b="1" baseline="0" dirty="0" smtClean="0"/>
                        <a:t>Remarque</a:t>
                      </a:r>
                      <a:endParaRPr lang="en-US" sz="2000" b="1" baseline="0" dirty="0"/>
                    </a:p>
                  </a:txBody>
                  <a:tcPr/>
                </a:tc>
                <a:extLst>
                  <a:ext uri="{0D108BD9-81ED-4DB2-BD59-A6C34878D82A}">
                    <a16:rowId xmlns:a16="http://schemas.microsoft.com/office/drawing/2014/main" val="2900006241"/>
                  </a:ext>
                </a:extLst>
              </a:tr>
              <a:tr h="370840">
                <a:tc>
                  <a:txBody>
                    <a:bodyPr/>
                    <a:lstStyle/>
                    <a:p>
                      <a:r>
                        <a:rPr lang="en-US" sz="2800" dirty="0" smtClean="0"/>
                        <a:t>Data Science </a:t>
                      </a:r>
                    </a:p>
                  </a:txBody>
                  <a:tcPr/>
                </a:tc>
                <a:tc>
                  <a:txBody>
                    <a:bodyPr/>
                    <a:lstStyle/>
                    <a:p>
                      <a:r>
                        <a:rPr lang="en-US" sz="2800" dirty="0" smtClean="0"/>
                        <a:t>Jean </a:t>
                      </a:r>
                      <a:r>
                        <a:rPr lang="en-US" sz="2800" dirty="0" err="1" smtClean="0"/>
                        <a:t>Hennebert</a:t>
                      </a:r>
                      <a:endParaRPr lang="en-US" sz="2800" dirty="0"/>
                    </a:p>
                  </a:txBody>
                  <a:tcPr/>
                </a:tc>
                <a:tc>
                  <a:txBody>
                    <a:bodyPr/>
                    <a:lstStyle/>
                    <a:p>
                      <a:pPr algn="l">
                        <a:tabLst>
                          <a:tab pos="1377950" algn="l"/>
                        </a:tabLst>
                      </a:pPr>
                      <a:r>
                        <a:rPr lang="en-US" sz="2800" dirty="0" smtClean="0"/>
                        <a:t>	5</a:t>
                      </a:r>
                      <a:endParaRPr lang="en-US" sz="2800" dirty="0"/>
                    </a:p>
                  </a:txBody>
                  <a:tcPr/>
                </a:tc>
                <a:tc>
                  <a:txBody>
                    <a:bodyPr/>
                    <a:lstStyle/>
                    <a:p>
                      <a:pPr algn="l">
                        <a:tabLst>
                          <a:tab pos="1377950" algn="l"/>
                        </a:tabLst>
                      </a:pPr>
                      <a:r>
                        <a:rPr lang="en-US" sz="2800" dirty="0" smtClean="0"/>
                        <a:t>	5</a:t>
                      </a:r>
                      <a:endParaRPr lang="en-US" sz="2800" dirty="0"/>
                    </a:p>
                  </a:txBody>
                  <a:tcPr/>
                </a:tc>
                <a:tc>
                  <a:txBody>
                    <a:bodyPr/>
                    <a:lstStyle/>
                    <a:p>
                      <a:pPr algn="ctr"/>
                      <a:r>
                        <a:rPr lang="fr-CH" sz="2000" i="1" noProof="0" dirty="0" smtClean="0"/>
                        <a:t>Voir</a:t>
                      </a:r>
                      <a:r>
                        <a:rPr lang="fr-CH" sz="2000" i="1" baseline="0" noProof="0" dirty="0" smtClean="0"/>
                        <a:t> en annexe, </a:t>
                      </a:r>
                      <a:r>
                        <a:rPr lang="fr-CH" sz="2000" i="1" baseline="0" noProof="0" dirty="0" err="1" smtClean="0"/>
                        <a:t>aPD</a:t>
                      </a:r>
                      <a:r>
                        <a:rPr lang="fr-CH" sz="2000" i="1" baseline="0" noProof="0" dirty="0" smtClean="0"/>
                        <a:t> signée</a:t>
                      </a:r>
                      <a:endParaRPr lang="en-US" sz="2800" dirty="0"/>
                    </a:p>
                  </a:txBody>
                  <a:tcPr marL="0" marR="0" anchor="ctr"/>
                </a:tc>
                <a:extLst>
                  <a:ext uri="{0D108BD9-81ED-4DB2-BD59-A6C34878D82A}">
                    <a16:rowId xmlns:a16="http://schemas.microsoft.com/office/drawing/2014/main" val="1463404555"/>
                  </a:ext>
                </a:extLst>
              </a:tr>
              <a:tr h="370840">
                <a:tc>
                  <a:txBody>
                    <a:bodyPr/>
                    <a:lstStyle/>
                    <a:p>
                      <a:r>
                        <a:rPr lang="en-US" sz="2800" dirty="0" smtClean="0"/>
                        <a:t>Computer Science </a:t>
                      </a:r>
                    </a:p>
                  </a:txBody>
                  <a:tcPr/>
                </a:tc>
                <a:tc>
                  <a:txBody>
                    <a:bodyPr/>
                    <a:lstStyle/>
                    <a:p>
                      <a:r>
                        <a:rPr lang="en-US" sz="2800" dirty="0" smtClean="0"/>
                        <a:t>Philippe Joye</a:t>
                      </a:r>
                      <a:endParaRPr lang="en-US" sz="2800" dirty="0"/>
                    </a:p>
                  </a:txBody>
                  <a:tcPr/>
                </a:tc>
                <a:tc>
                  <a:txBody>
                    <a:bodyPr/>
                    <a:lstStyle/>
                    <a:p>
                      <a:pPr algn="l">
                        <a:tabLst>
                          <a:tab pos="1377950" algn="l"/>
                        </a:tabLst>
                      </a:pPr>
                      <a:r>
                        <a:rPr lang="en-US" sz="2800" dirty="0" smtClean="0"/>
                        <a:t>	2</a:t>
                      </a:r>
                      <a:endParaRPr lang="en-US" sz="2800" dirty="0"/>
                    </a:p>
                  </a:txBody>
                  <a:tcPr/>
                </a:tc>
                <a:tc>
                  <a:txBody>
                    <a:bodyPr/>
                    <a:lstStyle/>
                    <a:p>
                      <a:pPr algn="l">
                        <a:tabLst>
                          <a:tab pos="1377950" algn="l"/>
                        </a:tabLst>
                      </a:pPr>
                      <a:r>
                        <a:rPr lang="en-US" sz="2800" dirty="0" smtClean="0"/>
                        <a:t>	2</a:t>
                      </a:r>
                      <a:endParaRPr lang="en-US" sz="2800" dirty="0"/>
                    </a:p>
                  </a:txBody>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2000" i="1" dirty="0" err="1" smtClean="0"/>
                        <a:t>aPD</a:t>
                      </a:r>
                      <a:r>
                        <a:rPr lang="en-US" sz="2000" i="1" dirty="0" smtClean="0"/>
                        <a:t> </a:t>
                      </a:r>
                      <a:r>
                        <a:rPr lang="en-US" sz="2000" i="1" dirty="0" err="1" smtClean="0"/>
                        <a:t>Signée</a:t>
                      </a:r>
                      <a:endParaRPr lang="en-US" sz="2800" i="1" dirty="0" smtClean="0"/>
                    </a:p>
                  </a:txBody>
                  <a:tcPr marL="0" marR="0" anchor="ctr"/>
                </a:tc>
                <a:extLst>
                  <a:ext uri="{0D108BD9-81ED-4DB2-BD59-A6C34878D82A}">
                    <a16:rowId xmlns:a16="http://schemas.microsoft.com/office/drawing/2014/main" val="17263451"/>
                  </a:ext>
                </a:extLst>
              </a:tr>
              <a:tr h="370840">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800" dirty="0" smtClean="0"/>
                        <a:t>Business Engineering</a:t>
                      </a:r>
                    </a:p>
                  </a:txBody>
                  <a:tcPr/>
                </a:tc>
                <a:tc>
                  <a:txBody>
                    <a:bodyPr/>
                    <a:lstStyle/>
                    <a:p>
                      <a:r>
                        <a:rPr lang="en-US" sz="2800" dirty="0" smtClean="0"/>
                        <a:t>Philippe Liscia </a:t>
                      </a:r>
                      <a:endParaRPr lang="en-US" sz="2800" dirty="0"/>
                    </a:p>
                  </a:txBody>
                  <a:tcPr/>
                </a:tc>
                <a:tc>
                  <a:txBody>
                    <a:bodyPr/>
                    <a:lstStyle/>
                    <a:p>
                      <a:pPr algn="l">
                        <a:tabLst>
                          <a:tab pos="1377950" algn="l"/>
                        </a:tabLst>
                      </a:pPr>
                      <a:r>
                        <a:rPr lang="en-US" sz="2800" dirty="0" smtClean="0"/>
                        <a:t>	2*</a:t>
                      </a:r>
                      <a:endParaRPr lang="en-US" sz="2800" dirty="0"/>
                    </a:p>
                  </a:txBody>
                  <a:tcPr/>
                </a:tc>
                <a:tc>
                  <a:txBody>
                    <a:bodyPr/>
                    <a:lstStyle/>
                    <a:p>
                      <a:pPr algn="l">
                        <a:tabLst>
                          <a:tab pos="1377950" algn="l"/>
                        </a:tabLst>
                      </a:pPr>
                      <a:r>
                        <a:rPr lang="en-US" sz="2800" dirty="0" smtClean="0"/>
                        <a:t>	3**</a:t>
                      </a:r>
                      <a:endParaRPr lang="en-US" sz="2800" dirty="0"/>
                    </a:p>
                  </a:txBody>
                  <a:tcPr/>
                </a:tc>
                <a:tc>
                  <a:txBody>
                    <a:bodyPr/>
                    <a:lstStyle/>
                    <a:p>
                      <a:pPr algn="ctr"/>
                      <a:r>
                        <a:rPr lang="en-US" sz="2000" i="1" dirty="0" err="1" smtClean="0"/>
                        <a:t>Voir</a:t>
                      </a:r>
                      <a:r>
                        <a:rPr lang="en-US" sz="2000" i="1" dirty="0" smtClean="0"/>
                        <a:t> </a:t>
                      </a:r>
                      <a:r>
                        <a:rPr lang="en-US" sz="2000" i="1" dirty="0" err="1" smtClean="0"/>
                        <a:t>en</a:t>
                      </a:r>
                      <a:r>
                        <a:rPr lang="en-US" sz="2000" i="1" dirty="0" smtClean="0"/>
                        <a:t> </a:t>
                      </a:r>
                      <a:r>
                        <a:rPr lang="en-US" sz="2000" i="1" dirty="0" err="1" smtClean="0"/>
                        <a:t>annexe</a:t>
                      </a:r>
                      <a:r>
                        <a:rPr lang="en-US" sz="2000" i="1" dirty="0" smtClean="0"/>
                        <a:t>, </a:t>
                      </a:r>
                      <a:r>
                        <a:rPr lang="en-US" sz="2000" i="1" dirty="0" err="1" smtClean="0"/>
                        <a:t>aPD</a:t>
                      </a:r>
                      <a:r>
                        <a:rPr lang="en-US" sz="2000" i="1" dirty="0" smtClean="0"/>
                        <a:t> </a:t>
                      </a:r>
                      <a:r>
                        <a:rPr lang="en-US" sz="2000" i="1" dirty="0" err="1" smtClean="0"/>
                        <a:t>signée</a:t>
                      </a:r>
                      <a:endParaRPr lang="en-US" sz="2800" i="1" dirty="0"/>
                    </a:p>
                  </a:txBody>
                  <a:tcPr marL="0" marR="0" anchor="ctr"/>
                </a:tc>
                <a:extLst>
                  <a:ext uri="{0D108BD9-81ED-4DB2-BD59-A6C34878D82A}">
                    <a16:rowId xmlns:a16="http://schemas.microsoft.com/office/drawing/2014/main" val="1097518103"/>
                  </a:ext>
                </a:extLst>
              </a:tr>
              <a:tr h="370840">
                <a:tc>
                  <a:txBody>
                    <a:bodyPr/>
                    <a:lstStyle/>
                    <a:p>
                      <a:r>
                        <a:rPr lang="en-US" sz="2800" dirty="0" smtClean="0"/>
                        <a:t>Electrical Engineering</a:t>
                      </a:r>
                    </a:p>
                  </a:txBody>
                  <a:tcPr/>
                </a:tc>
                <a:tc>
                  <a:txBody>
                    <a:bodyPr/>
                    <a:lstStyle/>
                    <a:p>
                      <a:r>
                        <a:rPr lang="en-US" sz="2800" dirty="0" smtClean="0"/>
                        <a:t>Philippe Barrade </a:t>
                      </a:r>
                      <a:endParaRPr lang="en-US" sz="2800" dirty="0"/>
                    </a:p>
                  </a:txBody>
                  <a:tcPr/>
                </a:tc>
                <a:tc>
                  <a:txBody>
                    <a:bodyPr/>
                    <a:lstStyle/>
                    <a:p>
                      <a:pPr algn="l">
                        <a:tabLst>
                          <a:tab pos="1377950" algn="l"/>
                        </a:tabLst>
                      </a:pPr>
                      <a:r>
                        <a:rPr lang="en-US" sz="2800" dirty="0" smtClean="0"/>
                        <a:t>	3</a:t>
                      </a:r>
                      <a:endParaRPr lang="en-US" sz="2800" dirty="0"/>
                    </a:p>
                  </a:txBody>
                  <a:tcPr/>
                </a:tc>
                <a:tc>
                  <a:txBody>
                    <a:bodyPr/>
                    <a:lstStyle/>
                    <a:p>
                      <a:pPr algn="l">
                        <a:tabLst>
                          <a:tab pos="1377950" algn="l"/>
                        </a:tabLst>
                      </a:pPr>
                      <a:r>
                        <a:rPr lang="en-US" sz="2800" dirty="0" smtClean="0"/>
                        <a:t>	4</a:t>
                      </a:r>
                      <a:endParaRPr lang="en-US" sz="2800" dirty="0"/>
                    </a:p>
                  </a:txBody>
                  <a:tcPr/>
                </a:tc>
                <a:tc>
                  <a:txBody>
                    <a:bodyPr/>
                    <a:lstStyle/>
                    <a:p>
                      <a:pPr algn="ctr"/>
                      <a:r>
                        <a:rPr lang="en-US" sz="2000" i="1" dirty="0" err="1" smtClean="0"/>
                        <a:t>Voir</a:t>
                      </a:r>
                      <a:r>
                        <a:rPr lang="en-US" sz="2000" i="1" dirty="0" smtClean="0"/>
                        <a:t> </a:t>
                      </a:r>
                      <a:r>
                        <a:rPr lang="en-US" sz="2000" i="1" dirty="0" err="1" smtClean="0"/>
                        <a:t>en</a:t>
                      </a:r>
                      <a:r>
                        <a:rPr lang="en-US" sz="2000" i="1" dirty="0" smtClean="0"/>
                        <a:t> </a:t>
                      </a:r>
                      <a:r>
                        <a:rPr lang="en-US" sz="2000" i="1" dirty="0" err="1" smtClean="0"/>
                        <a:t>annexe</a:t>
                      </a:r>
                      <a:r>
                        <a:rPr lang="en-US" sz="2000" i="1" dirty="0" smtClean="0"/>
                        <a:t>, sign. à </a:t>
                      </a:r>
                      <a:r>
                        <a:rPr lang="en-US" sz="2000" i="1" dirty="0" err="1" smtClean="0"/>
                        <a:t>valider</a:t>
                      </a:r>
                      <a:endParaRPr lang="en-US" sz="2800" dirty="0"/>
                    </a:p>
                  </a:txBody>
                  <a:tcPr marL="0" marR="0" anchor="ctr"/>
                </a:tc>
                <a:extLst>
                  <a:ext uri="{0D108BD9-81ED-4DB2-BD59-A6C34878D82A}">
                    <a16:rowId xmlns:a16="http://schemas.microsoft.com/office/drawing/2014/main" val="3640273036"/>
                  </a:ext>
                </a:extLst>
              </a:tr>
              <a:tr h="370840">
                <a:tc>
                  <a:txBody>
                    <a:bodyPr/>
                    <a:lstStyle/>
                    <a:p>
                      <a:r>
                        <a:rPr lang="en-US" sz="2800" dirty="0" smtClean="0"/>
                        <a:t>Energy &amp; Environment</a:t>
                      </a:r>
                    </a:p>
                  </a:txBody>
                  <a:tcPr/>
                </a:tc>
                <a:tc>
                  <a:txBody>
                    <a:bodyPr/>
                    <a:lstStyle/>
                    <a:p>
                      <a:r>
                        <a:rPr lang="en-US" sz="2800" dirty="0" err="1" smtClean="0"/>
                        <a:t>Capezzali</a:t>
                      </a:r>
                      <a:r>
                        <a:rPr lang="en-US" sz="2800" dirty="0" smtClean="0"/>
                        <a:t> Massimiliano </a:t>
                      </a:r>
                      <a:endParaRPr lang="en-US" sz="2800" dirty="0"/>
                    </a:p>
                  </a:txBody>
                  <a:tcPr/>
                </a:tc>
                <a:tc>
                  <a:txBody>
                    <a:bodyPr/>
                    <a:lstStyle/>
                    <a:p>
                      <a:pPr algn="l">
                        <a:tabLst>
                          <a:tab pos="1377950" algn="l"/>
                        </a:tabLst>
                      </a:pPr>
                      <a:r>
                        <a:rPr lang="en-US" sz="2800" dirty="0" smtClean="0"/>
                        <a:t>	5</a:t>
                      </a:r>
                      <a:endParaRPr lang="en-US" sz="2800" dirty="0"/>
                    </a:p>
                  </a:txBody>
                  <a:tcPr/>
                </a:tc>
                <a:tc>
                  <a:txBody>
                    <a:bodyPr/>
                    <a:lstStyle/>
                    <a:p>
                      <a:pPr algn="l">
                        <a:tabLst>
                          <a:tab pos="1377950" algn="l"/>
                        </a:tabLst>
                      </a:pPr>
                      <a:r>
                        <a:rPr lang="en-US" sz="2800" dirty="0" smtClean="0"/>
                        <a:t>	5</a:t>
                      </a:r>
                      <a:endParaRPr lang="en-US" sz="2800" dirty="0"/>
                    </a:p>
                  </a:txBody>
                  <a:tcPr/>
                </a:tc>
                <a:tc>
                  <a:txBody>
                    <a:bodyPr/>
                    <a:lstStyle/>
                    <a:p>
                      <a:pPr algn="ctr"/>
                      <a:r>
                        <a:rPr lang="en-US" sz="2000" i="1" dirty="0" err="1" smtClean="0"/>
                        <a:t>En</a:t>
                      </a:r>
                      <a:r>
                        <a:rPr lang="en-US" sz="2000" i="1" dirty="0" smtClean="0"/>
                        <a:t> validation pour </a:t>
                      </a:r>
                      <a:r>
                        <a:rPr lang="en-US" sz="2000" i="1" dirty="0" err="1" smtClean="0"/>
                        <a:t>signat</a:t>
                      </a:r>
                      <a:r>
                        <a:rPr lang="en-US" sz="2000" i="1" dirty="0" smtClean="0"/>
                        <a:t>.</a:t>
                      </a:r>
                      <a:endParaRPr lang="en-US" sz="2000" i="1" dirty="0"/>
                    </a:p>
                  </a:txBody>
                  <a:tcPr marL="0" marR="0" anchor="ctr"/>
                </a:tc>
                <a:extLst>
                  <a:ext uri="{0D108BD9-81ED-4DB2-BD59-A6C34878D82A}">
                    <a16:rowId xmlns:a16="http://schemas.microsoft.com/office/drawing/2014/main" val="3392616133"/>
                  </a:ext>
                </a:extLst>
              </a:tr>
              <a:tr h="370840">
                <a:tc>
                  <a:txBody>
                    <a:bodyPr/>
                    <a:lstStyle/>
                    <a:p>
                      <a:r>
                        <a:rPr lang="en-US" sz="2800" dirty="0" smtClean="0"/>
                        <a:t>Mechanical Engineering</a:t>
                      </a:r>
                    </a:p>
                  </a:txBody>
                  <a:tcPr/>
                </a:tc>
                <a:tc>
                  <a:txBody>
                    <a:bodyPr/>
                    <a:lstStyle/>
                    <a:p>
                      <a:r>
                        <a:rPr lang="en-US" sz="2800" dirty="0" smtClean="0"/>
                        <a:t>Bernard Masserey</a:t>
                      </a:r>
                      <a:endParaRPr lang="en-US" sz="2800" dirty="0"/>
                    </a:p>
                  </a:txBody>
                  <a:tcPr/>
                </a:tc>
                <a:tc>
                  <a:txBody>
                    <a:bodyPr/>
                    <a:lstStyle/>
                    <a:p>
                      <a:pPr marL="0" marR="0" lvl="0" indent="0" algn="l" defTabSz="914400" eaLnBrk="1" fontAlgn="auto" latinLnBrk="0" hangingPunct="1">
                        <a:lnSpc>
                          <a:spcPct val="100000"/>
                        </a:lnSpc>
                        <a:spcBef>
                          <a:spcPts val="0"/>
                        </a:spcBef>
                        <a:spcAft>
                          <a:spcPts val="0"/>
                        </a:spcAft>
                        <a:buClrTx/>
                        <a:buSzTx/>
                        <a:buFontTx/>
                        <a:buNone/>
                        <a:tabLst>
                          <a:tab pos="1377950" algn="l"/>
                        </a:tabLst>
                        <a:defRPr/>
                      </a:pPr>
                      <a:r>
                        <a:rPr lang="en-US" sz="2800" dirty="0" smtClean="0"/>
                        <a:t>	4</a:t>
                      </a:r>
                    </a:p>
                  </a:txBody>
                  <a:tcPr/>
                </a:tc>
                <a:tc>
                  <a:txBody>
                    <a:bodyPr/>
                    <a:lstStyle/>
                    <a:p>
                      <a:pPr algn="l">
                        <a:tabLst>
                          <a:tab pos="1377950" algn="l"/>
                        </a:tabLst>
                      </a:pPr>
                      <a:r>
                        <a:rPr lang="en-US" sz="2800" dirty="0" smtClean="0"/>
                        <a:t>	4</a:t>
                      </a:r>
                      <a:endParaRPr lang="en-US" sz="2800" dirty="0"/>
                    </a:p>
                  </a:txBody>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2000" i="1" dirty="0" err="1" smtClean="0"/>
                        <a:t>aPD</a:t>
                      </a:r>
                      <a:r>
                        <a:rPr lang="en-US" sz="2000" i="1" dirty="0" smtClean="0"/>
                        <a:t> </a:t>
                      </a:r>
                      <a:r>
                        <a:rPr lang="en-US" sz="2000" i="1" dirty="0" err="1" smtClean="0"/>
                        <a:t>Signée</a:t>
                      </a:r>
                      <a:endParaRPr lang="en-US" sz="3600" i="1" dirty="0" smtClean="0"/>
                    </a:p>
                  </a:txBody>
                  <a:tcPr marL="0" marR="0" anchor="ctr"/>
                </a:tc>
                <a:extLst>
                  <a:ext uri="{0D108BD9-81ED-4DB2-BD59-A6C34878D82A}">
                    <a16:rowId xmlns:a16="http://schemas.microsoft.com/office/drawing/2014/main" val="2614810513"/>
                  </a:ext>
                </a:extLst>
              </a:tr>
              <a:tr h="370840">
                <a:tc>
                  <a:txBody>
                    <a:bodyPr/>
                    <a:lstStyle/>
                    <a:p>
                      <a:r>
                        <a:rPr lang="en-US" sz="2800" dirty="0" smtClean="0"/>
                        <a:t>Mechatronics &amp; Automation</a:t>
                      </a:r>
                    </a:p>
                  </a:txBody>
                  <a:tcPr/>
                </a:tc>
                <a:tc>
                  <a:txBody>
                    <a:bodyPr/>
                    <a:lstStyle/>
                    <a:p>
                      <a:r>
                        <a:rPr lang="en-US" sz="2800" dirty="0" smtClean="0"/>
                        <a:t>Jean-Daniel Luthi </a:t>
                      </a:r>
                      <a:endParaRPr lang="en-US" sz="2800" dirty="0"/>
                    </a:p>
                  </a:txBody>
                  <a:tcPr/>
                </a:tc>
                <a:tc>
                  <a:txBody>
                    <a:bodyPr/>
                    <a:lstStyle/>
                    <a:p>
                      <a:pPr algn="l">
                        <a:tabLst>
                          <a:tab pos="1377950" algn="l"/>
                        </a:tabLst>
                      </a:pPr>
                      <a:r>
                        <a:rPr lang="en-US" sz="2800" dirty="0" smtClean="0"/>
                        <a:t>	</a:t>
                      </a:r>
                      <a:r>
                        <a:rPr lang="en-US" sz="2800" dirty="0" err="1" smtClean="0"/>
                        <a:t>n.c.</a:t>
                      </a:r>
                      <a:endParaRPr lang="en-US" sz="2800" dirty="0"/>
                    </a:p>
                  </a:txBody>
                  <a:tcPr/>
                </a:tc>
                <a:tc>
                  <a:txBody>
                    <a:bodyPr/>
                    <a:lstStyle/>
                    <a:p>
                      <a:pPr algn="l">
                        <a:tabLst>
                          <a:tab pos="1377950" algn="l"/>
                        </a:tabLst>
                      </a:pPr>
                      <a:r>
                        <a:rPr lang="en-US" sz="2800" dirty="0" smtClean="0"/>
                        <a:t>	</a:t>
                      </a:r>
                      <a:r>
                        <a:rPr lang="en-US" sz="2800" dirty="0" err="1" smtClean="0"/>
                        <a:t>n.c.</a:t>
                      </a:r>
                      <a:endParaRPr lang="en-US" sz="2800" dirty="0"/>
                    </a:p>
                  </a:txBody>
                  <a:tcPr/>
                </a:tc>
                <a:tc>
                  <a:txBody>
                    <a:bodyPr/>
                    <a:lstStyle/>
                    <a:p>
                      <a:pPr algn="ctr"/>
                      <a:r>
                        <a:rPr lang="en-US" sz="2000" dirty="0" err="1" smtClean="0"/>
                        <a:t>n.c.</a:t>
                      </a:r>
                      <a:endParaRPr lang="en-US" sz="2000" dirty="0"/>
                    </a:p>
                  </a:txBody>
                  <a:tcPr marL="0" marR="0" anchor="ctr"/>
                </a:tc>
                <a:extLst>
                  <a:ext uri="{0D108BD9-81ED-4DB2-BD59-A6C34878D82A}">
                    <a16:rowId xmlns:a16="http://schemas.microsoft.com/office/drawing/2014/main" val="3065565351"/>
                  </a:ext>
                </a:extLst>
              </a:tr>
              <a:tr h="370840">
                <a:tc>
                  <a:txBody>
                    <a:bodyPr/>
                    <a:lstStyle/>
                    <a:p>
                      <a:r>
                        <a:rPr lang="en-US" sz="2800" dirty="0" smtClean="0"/>
                        <a:t>Medical Technology</a:t>
                      </a:r>
                    </a:p>
                  </a:txBody>
                  <a:tcPr/>
                </a:tc>
                <a:tc>
                  <a:txBody>
                    <a:bodyPr/>
                    <a:lstStyle/>
                    <a:p>
                      <a:r>
                        <a:rPr lang="en-US" sz="2800" dirty="0" smtClean="0"/>
                        <a:t>Eric Rosset </a:t>
                      </a:r>
                      <a:endParaRPr lang="en-US" sz="2800" dirty="0"/>
                    </a:p>
                  </a:txBody>
                  <a:tcPr/>
                </a:tc>
                <a:tc>
                  <a:txBody>
                    <a:bodyPr/>
                    <a:lstStyle/>
                    <a:p>
                      <a:pPr algn="l">
                        <a:tabLst>
                          <a:tab pos="1377950" algn="l"/>
                        </a:tabLst>
                      </a:pPr>
                      <a:r>
                        <a:rPr lang="en-US" sz="2800" dirty="0" smtClean="0"/>
                        <a:t>	3</a:t>
                      </a:r>
                      <a:r>
                        <a:rPr lang="en-US" sz="2800" baseline="30000" dirty="0" smtClean="0"/>
                        <a:t>*</a:t>
                      </a:r>
                      <a:endParaRPr lang="en-US" sz="2800" dirty="0"/>
                    </a:p>
                  </a:txBody>
                  <a:tcPr/>
                </a:tc>
                <a:tc>
                  <a:txBody>
                    <a:bodyPr/>
                    <a:lstStyle/>
                    <a:p>
                      <a:pPr algn="l">
                        <a:tabLst>
                          <a:tab pos="1377950" algn="l"/>
                        </a:tabLst>
                      </a:pPr>
                      <a:r>
                        <a:rPr lang="en-US" sz="2800" dirty="0" smtClean="0"/>
                        <a:t>	1</a:t>
                      </a:r>
                      <a:r>
                        <a:rPr lang="en-US" sz="2800" baseline="30000" dirty="0" smtClean="0"/>
                        <a:t>**</a:t>
                      </a:r>
                      <a:endParaRPr lang="en-US" sz="2800" dirty="0"/>
                    </a:p>
                  </a:txBody>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fr-CH" sz="2000" i="1" noProof="0" dirty="0" smtClean="0"/>
                        <a:t>Voir</a:t>
                      </a:r>
                      <a:r>
                        <a:rPr lang="fr-CH" sz="2000" i="1" baseline="0" noProof="0" dirty="0" smtClean="0"/>
                        <a:t> en </a:t>
                      </a:r>
                      <a:r>
                        <a:rPr lang="fr-CH" sz="2000" i="1" baseline="0" noProof="0" dirty="0" smtClean="0"/>
                        <a:t>annexe</a:t>
                      </a:r>
                      <a:endParaRPr lang="fr-CH" sz="2000" i="1" baseline="0" noProof="0" dirty="0" smtClean="0"/>
                    </a:p>
                  </a:txBody>
                  <a:tcPr marL="0" marR="0" anchor="ctr"/>
                </a:tc>
                <a:extLst>
                  <a:ext uri="{0D108BD9-81ED-4DB2-BD59-A6C34878D82A}">
                    <a16:rowId xmlns:a16="http://schemas.microsoft.com/office/drawing/2014/main" val="1856930164"/>
                  </a:ext>
                </a:extLst>
              </a:tr>
              <a:tr h="370840">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800" dirty="0" smtClean="0"/>
                        <a:t>Civil Engineering</a:t>
                      </a:r>
                    </a:p>
                  </a:txBody>
                  <a:tcPr/>
                </a:tc>
                <a:tc>
                  <a:txBody>
                    <a:bodyPr/>
                    <a:lstStyle/>
                    <a:p>
                      <a:r>
                        <a:rPr lang="en-US" sz="2800" dirty="0" smtClean="0"/>
                        <a:t>Dario Redaelli </a:t>
                      </a:r>
                    </a:p>
                  </a:txBody>
                  <a:tcPr/>
                </a:tc>
                <a:tc>
                  <a:txBody>
                    <a:bodyPr/>
                    <a:lstStyle/>
                    <a:p>
                      <a:pPr algn="l">
                        <a:tabLst>
                          <a:tab pos="1377950" algn="l"/>
                        </a:tabLst>
                      </a:pPr>
                      <a:r>
                        <a:rPr lang="en-US" sz="2800" dirty="0" smtClean="0"/>
                        <a:t>	4</a:t>
                      </a:r>
                      <a:endParaRPr lang="en-US" sz="2800" dirty="0"/>
                    </a:p>
                  </a:txBody>
                  <a:tcPr/>
                </a:tc>
                <a:tc>
                  <a:txBody>
                    <a:bodyPr/>
                    <a:lstStyle/>
                    <a:p>
                      <a:pPr algn="l">
                        <a:tabLst>
                          <a:tab pos="1377950" algn="l"/>
                        </a:tabLst>
                      </a:pPr>
                      <a:r>
                        <a:rPr lang="en-US" sz="2800" dirty="0" smtClean="0"/>
                        <a:t>	5</a:t>
                      </a:r>
                      <a:endParaRPr lang="en-US" sz="2800" dirty="0"/>
                    </a:p>
                  </a:txBody>
                  <a:tcPr/>
                </a:tc>
                <a:tc>
                  <a:txBody>
                    <a:bodyPr/>
                    <a:lstStyle/>
                    <a:p>
                      <a:pPr algn="ctr"/>
                      <a:r>
                        <a:rPr lang="en-US" sz="2000" i="1" dirty="0" err="1" smtClean="0"/>
                        <a:t>aPD</a:t>
                      </a:r>
                      <a:r>
                        <a:rPr lang="en-US" sz="2000" i="1" dirty="0" smtClean="0"/>
                        <a:t> </a:t>
                      </a:r>
                      <a:r>
                        <a:rPr lang="en-US" sz="2000" i="1" dirty="0" err="1" smtClean="0"/>
                        <a:t>Signée</a:t>
                      </a:r>
                      <a:endParaRPr lang="en-US" sz="2800" i="1" dirty="0"/>
                    </a:p>
                  </a:txBody>
                  <a:tcPr marL="0" marR="0" anchor="ctr"/>
                </a:tc>
                <a:extLst>
                  <a:ext uri="{0D108BD9-81ED-4DB2-BD59-A6C34878D82A}">
                    <a16:rowId xmlns:a16="http://schemas.microsoft.com/office/drawing/2014/main" val="1116737980"/>
                  </a:ext>
                </a:extLst>
              </a:tr>
            </a:tbl>
          </a:graphicData>
        </a:graphic>
      </p:graphicFrame>
      <p:sp>
        <p:nvSpPr>
          <p:cNvPr id="5" name="ZoneTexte 4"/>
          <p:cNvSpPr txBox="1"/>
          <p:nvPr/>
        </p:nvSpPr>
        <p:spPr>
          <a:xfrm>
            <a:off x="4998839" y="9400480"/>
            <a:ext cx="7272808" cy="369332"/>
          </a:xfrm>
          <a:prstGeom prst="rect">
            <a:avLst/>
          </a:prstGeom>
          <a:noFill/>
        </p:spPr>
        <p:txBody>
          <a:bodyPr wrap="square" rtlCol="0">
            <a:spAutoFit/>
          </a:bodyPr>
          <a:lstStyle/>
          <a:p>
            <a:r>
              <a:rPr lang="fr-FR" dirty="0" smtClean="0"/>
              <a:t>*: degré de satisfaction de 1 à 5, 1: très insatisfait, 5 très satisfait</a:t>
            </a:r>
          </a:p>
        </p:txBody>
      </p:sp>
    </p:spTree>
    <p:extLst>
      <p:ext uri="{BB962C8B-B14F-4D97-AF65-F5344CB8AC3E}">
        <p14:creationId xmlns:p14="http://schemas.microsoft.com/office/powerpoint/2010/main" val="10496555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Evaluation commissions de </a:t>
            </a:r>
            <a:r>
              <a:rPr lang="en-US" dirty="0" err="1"/>
              <a:t>profils</a:t>
            </a:r>
            <a:r>
              <a:rPr lang="en-US" dirty="0"/>
              <a:t> et </a:t>
            </a:r>
            <a:r>
              <a:rPr lang="en-US" dirty="0" err="1"/>
              <a:t>représentants</a:t>
            </a:r>
            <a:r>
              <a:rPr lang="en-US" dirty="0"/>
              <a:t> HES-SO</a:t>
            </a:r>
          </a:p>
        </p:txBody>
      </p:sp>
      <p:graphicFrame>
        <p:nvGraphicFramePr>
          <p:cNvPr id="4" name="Tableau 3"/>
          <p:cNvGraphicFramePr>
            <a:graphicFrameLocks noGrp="1"/>
          </p:cNvGraphicFramePr>
          <p:nvPr>
            <p:extLst>
              <p:ext uri="{D42A27DB-BD31-4B8C-83A1-F6EECF244321}">
                <p14:modId xmlns:p14="http://schemas.microsoft.com/office/powerpoint/2010/main" val="2271132376"/>
              </p:ext>
            </p:extLst>
          </p:nvPr>
        </p:nvGraphicFramePr>
        <p:xfrm>
          <a:off x="174305" y="1794977"/>
          <a:ext cx="17497942" cy="7589520"/>
        </p:xfrm>
        <a:graphic>
          <a:graphicData uri="http://schemas.openxmlformats.org/drawingml/2006/table">
            <a:tbl>
              <a:tblPr firstRow="1" bandRow="1">
                <a:tableStyleId>{5940675A-B579-460E-94D1-54222C63F5DA}</a:tableStyleId>
              </a:tblPr>
              <a:tblGrid>
                <a:gridCol w="2232246">
                  <a:extLst>
                    <a:ext uri="{9D8B030D-6E8A-4147-A177-3AD203B41FA5}">
                      <a16:colId xmlns:a16="http://schemas.microsoft.com/office/drawing/2014/main" val="3845790016"/>
                    </a:ext>
                  </a:extLst>
                </a:gridCol>
                <a:gridCol w="2448272">
                  <a:extLst>
                    <a:ext uri="{9D8B030D-6E8A-4147-A177-3AD203B41FA5}">
                      <a16:colId xmlns:a16="http://schemas.microsoft.com/office/drawing/2014/main" val="762832755"/>
                    </a:ext>
                  </a:extLst>
                </a:gridCol>
                <a:gridCol w="2160240">
                  <a:extLst>
                    <a:ext uri="{9D8B030D-6E8A-4147-A177-3AD203B41FA5}">
                      <a16:colId xmlns:a16="http://schemas.microsoft.com/office/drawing/2014/main" val="3379496480"/>
                    </a:ext>
                  </a:extLst>
                </a:gridCol>
                <a:gridCol w="2232248">
                  <a:extLst>
                    <a:ext uri="{9D8B030D-6E8A-4147-A177-3AD203B41FA5}">
                      <a16:colId xmlns:a16="http://schemas.microsoft.com/office/drawing/2014/main" val="451358952"/>
                    </a:ext>
                  </a:extLst>
                </a:gridCol>
                <a:gridCol w="8424936">
                  <a:extLst>
                    <a:ext uri="{9D8B030D-6E8A-4147-A177-3AD203B41FA5}">
                      <a16:colId xmlns:a16="http://schemas.microsoft.com/office/drawing/2014/main" val="848362570"/>
                    </a:ext>
                  </a:extLst>
                </a:gridCol>
              </a:tblGrid>
              <a:tr h="1970275">
                <a:tc>
                  <a:txBody>
                    <a:bodyPr/>
                    <a:lstStyle/>
                    <a:p>
                      <a:r>
                        <a:rPr lang="fr-FR" sz="2400" b="1" noProof="0" dirty="0"/>
                        <a:t>Profil</a:t>
                      </a:r>
                    </a:p>
                  </a:txBody>
                  <a:tcPr/>
                </a:tc>
                <a:tc>
                  <a:txBody>
                    <a:bodyPr/>
                    <a:lstStyle/>
                    <a:p>
                      <a:r>
                        <a:rPr lang="fr-FR" sz="2400" b="1" noProof="0" dirty="0"/>
                        <a:t>Représentant</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1800" b="1" baseline="0" noProof="0"/>
                        <a:t>Degré de confiance d’avoir développé une vision correcte des besoins HES-SO dans mon profil</a:t>
                      </a:r>
                      <a:endParaRPr lang="fr-FR" sz="1800" b="1" noProof="0"/>
                    </a:p>
                    <a:p>
                      <a:endParaRPr lang="fr-FR" sz="1800" b="1" baseline="0" noProof="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1800" b="1" baseline="0" noProof="0"/>
                        <a:t>Degré de satisfaction que ma voix a été entendue et que la description de mon profil correspond bien au besoin HES-SO</a:t>
                      </a:r>
                      <a:endParaRPr lang="fr-FR" sz="1800" b="1" noProof="0"/>
                    </a:p>
                    <a:p>
                      <a:pPr marL="0" marR="0" lvl="0" indent="0" defTabSz="914400" eaLnBrk="1" fontAlgn="auto" latinLnBrk="0" hangingPunct="1">
                        <a:lnSpc>
                          <a:spcPct val="100000"/>
                        </a:lnSpc>
                        <a:spcBef>
                          <a:spcPts val="0"/>
                        </a:spcBef>
                        <a:spcAft>
                          <a:spcPts val="0"/>
                        </a:spcAft>
                        <a:buClrTx/>
                        <a:buSzTx/>
                        <a:buFontTx/>
                        <a:buNone/>
                        <a:tabLst/>
                        <a:defRPr/>
                      </a:pPr>
                      <a:endParaRPr lang="fr-FR" sz="1800" b="1" noProof="0"/>
                    </a:p>
                  </a:txBody>
                  <a:tcPr/>
                </a:tc>
                <a:tc>
                  <a:txBody>
                    <a:bodyPr/>
                    <a:lstStyle/>
                    <a:p>
                      <a:r>
                        <a:rPr lang="fr-FR" sz="1800" b="1" baseline="0" noProof="0"/>
                        <a:t>Remarque</a:t>
                      </a:r>
                    </a:p>
                  </a:txBody>
                  <a:tcPr/>
                </a:tc>
                <a:extLst>
                  <a:ext uri="{0D108BD9-81ED-4DB2-BD59-A6C34878D82A}">
                    <a16:rowId xmlns:a16="http://schemas.microsoft.com/office/drawing/2014/main" val="2900006241"/>
                  </a:ext>
                </a:extLst>
              </a:tr>
              <a:tr h="1845178">
                <a:tc>
                  <a:txBody>
                    <a:bodyPr/>
                    <a:lstStyle/>
                    <a:p>
                      <a:r>
                        <a:rPr lang="fr-FR" sz="2400" noProof="0" dirty="0"/>
                        <a:t>Data Science </a:t>
                      </a:r>
                    </a:p>
                  </a:txBody>
                  <a:tcPr/>
                </a:tc>
                <a:tc>
                  <a:txBody>
                    <a:bodyPr/>
                    <a:lstStyle/>
                    <a:p>
                      <a:r>
                        <a:rPr lang="fr-FR" sz="2400" noProof="0" dirty="0"/>
                        <a:t>Jean </a:t>
                      </a:r>
                      <a:r>
                        <a:rPr lang="fr-FR" sz="2400" noProof="0" dirty="0" err="1"/>
                        <a:t>Hennebert</a:t>
                      </a:r>
                      <a:endParaRPr lang="fr-FR" sz="2400" noProof="0" dirty="0"/>
                    </a:p>
                  </a:txBody>
                  <a:tcPr/>
                </a:tc>
                <a:tc>
                  <a:txBody>
                    <a:bodyPr/>
                    <a:lstStyle/>
                    <a:p>
                      <a:pPr algn="ctr"/>
                      <a:r>
                        <a:rPr lang="fr-FR" sz="2400" noProof="0" dirty="0"/>
                        <a:t>5</a:t>
                      </a:r>
                    </a:p>
                  </a:txBody>
                  <a:tcPr/>
                </a:tc>
                <a:tc>
                  <a:txBody>
                    <a:bodyPr/>
                    <a:lstStyle/>
                    <a:p>
                      <a:pPr algn="ctr"/>
                      <a:r>
                        <a:rPr lang="fr-FR" sz="2400" noProof="0"/>
                        <a:t>5</a:t>
                      </a:r>
                    </a:p>
                  </a:txBody>
                  <a:tcPr/>
                </a:tc>
                <a:tc>
                  <a:txBody>
                    <a:bodyPr/>
                    <a:lstStyle/>
                    <a:p>
                      <a:pPr algn="l"/>
                      <a:r>
                        <a:rPr lang="fr-FR" sz="1600" noProof="0" dirty="0"/>
                        <a:t>Comme le profil data science est nouveau, je n’ai pas ressenti de tensions et les membres du PCO étaient tous volontaires pour entendre les positions de chacun. Nous n’avons jamais eu besoin d’utiliser la grille de votation. Lorsqu’il y avait des questionnements, nous nous sommes tournés vers les offres d’emploi et c’était d’une grande aide pour rationaliser les discussions – par rapport à cela, je reformulerais les questions des 2 colonnes: ce n’est pas la HES-SO qui a des besoins, mais nos étudiants et notre économie … et dans cette optique, je suis confiant que nous avons abouti à quelque chose d’intéressant.</a:t>
                      </a:r>
                    </a:p>
                    <a:p>
                      <a:pPr algn="l"/>
                      <a:endParaRPr lang="fr-FR" sz="1600" noProof="0" dirty="0"/>
                    </a:p>
                    <a:p>
                      <a:pPr algn="l"/>
                      <a:r>
                        <a:rPr lang="fr-FR" sz="1600" noProof="0" dirty="0"/>
                        <a:t>Par rapport à l’équipe du </a:t>
                      </a:r>
                      <a:r>
                        <a:rPr lang="fr-FR" sz="1600" noProof="0" dirty="0" err="1"/>
                        <a:t>redesign</a:t>
                      </a:r>
                      <a:r>
                        <a:rPr lang="fr-FR" sz="1600" noProof="0" dirty="0"/>
                        <a:t>, elle a toujours été à l’écoute des messages que je faisais remonter du PCO et ils m’ont aidé à trouver des solutions, entre autre pour les conditions d’admissions qui sont un peu particulières pour le profil data science. J’étais un peu surpris de voir arriver en dernière minute des nouvelles instructions et un nouveau </a:t>
                      </a:r>
                      <a:r>
                        <a:rPr lang="fr-FR" sz="1600" noProof="0" dirty="0" err="1"/>
                        <a:t>template</a:t>
                      </a:r>
                      <a:r>
                        <a:rPr lang="fr-FR" sz="1600" noProof="0" dirty="0"/>
                        <a:t> pour le document de description de profil, mais au final il ne s’agissait que de modifications mineures.</a:t>
                      </a:r>
                    </a:p>
                    <a:p>
                      <a:pPr algn="l"/>
                      <a:endParaRPr lang="fr-FR" sz="1600" noProof="0" dirty="0"/>
                    </a:p>
                    <a:p>
                      <a:pPr algn="l"/>
                      <a:r>
                        <a:rPr lang="fr-FR" sz="1600" noProof="0" dirty="0"/>
                        <a:t>Au niveau interne HES-SO, je n’ai pas reçu énormément de feedbacks des collègues des autres sites sur le document de description de profil. Vision optimiste: ça veut dire que tout le monde adhère. Vision pessimiste: l’information n’est pas passée. La mise en place des forums dans </a:t>
                      </a:r>
                      <a:r>
                        <a:rPr lang="fr-FR" sz="1600" noProof="0" dirty="0" err="1"/>
                        <a:t>CyberLearn</a:t>
                      </a:r>
                      <a:r>
                        <a:rPr lang="fr-FR" sz="1600" noProof="0" dirty="0"/>
                        <a:t> était une excellente idée mais il faudrait peut-être que chaque représentant de profil aille faire une présentation dans chaque site… </a:t>
                      </a:r>
                    </a:p>
                    <a:p>
                      <a:pPr algn="l"/>
                      <a:endParaRPr lang="fr-FR" sz="1400" noProof="0" dirty="0"/>
                    </a:p>
                    <a:p>
                      <a:pPr algn="l"/>
                      <a:endParaRPr lang="fr-FR" sz="2400" noProof="0" dirty="0"/>
                    </a:p>
                  </a:txBody>
                  <a:tcPr/>
                </a:tc>
                <a:extLst>
                  <a:ext uri="{0D108BD9-81ED-4DB2-BD59-A6C34878D82A}">
                    <a16:rowId xmlns:a16="http://schemas.microsoft.com/office/drawing/2014/main" val="1463404555"/>
                  </a:ext>
                </a:extLst>
              </a:tr>
            </a:tbl>
          </a:graphicData>
        </a:graphic>
      </p:graphicFrame>
      <p:sp>
        <p:nvSpPr>
          <p:cNvPr id="5" name="ZoneTexte 4"/>
          <p:cNvSpPr txBox="1"/>
          <p:nvPr/>
        </p:nvSpPr>
        <p:spPr>
          <a:xfrm>
            <a:off x="4998839" y="9400480"/>
            <a:ext cx="7272808" cy="369332"/>
          </a:xfrm>
          <a:prstGeom prst="rect">
            <a:avLst/>
          </a:prstGeom>
          <a:noFill/>
        </p:spPr>
        <p:txBody>
          <a:bodyPr wrap="square" rtlCol="0">
            <a:spAutoFit/>
          </a:bodyPr>
          <a:lstStyle/>
          <a:p>
            <a:r>
              <a:rPr lang="fr-FR" dirty="0"/>
              <a:t>*: degré de satisfaction de 1 à 5, 1: très insatisfait, 5 très satisfait</a:t>
            </a:r>
          </a:p>
        </p:txBody>
      </p:sp>
    </p:spTree>
    <p:extLst>
      <p:ext uri="{BB962C8B-B14F-4D97-AF65-F5344CB8AC3E}">
        <p14:creationId xmlns:p14="http://schemas.microsoft.com/office/powerpoint/2010/main" val="31701581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Evaluation commissions </a:t>
            </a:r>
            <a:r>
              <a:rPr lang="en-US" dirty="0"/>
              <a:t>de </a:t>
            </a:r>
            <a:r>
              <a:rPr lang="en-US" dirty="0" err="1"/>
              <a:t>profils</a:t>
            </a:r>
            <a:r>
              <a:rPr lang="en-US" dirty="0"/>
              <a:t> et </a:t>
            </a:r>
            <a:r>
              <a:rPr lang="en-US" dirty="0" err="1"/>
              <a:t>représentants</a:t>
            </a:r>
            <a:r>
              <a:rPr lang="en-US" dirty="0"/>
              <a:t> HES-SO</a:t>
            </a:r>
          </a:p>
        </p:txBody>
      </p:sp>
      <p:graphicFrame>
        <p:nvGraphicFramePr>
          <p:cNvPr id="4" name="Tableau 3"/>
          <p:cNvGraphicFramePr>
            <a:graphicFrameLocks noGrp="1"/>
          </p:cNvGraphicFramePr>
          <p:nvPr>
            <p:extLst>
              <p:ext uri="{D42A27DB-BD31-4B8C-83A1-F6EECF244321}">
                <p14:modId xmlns:p14="http://schemas.microsoft.com/office/powerpoint/2010/main" val="2517229898"/>
              </p:ext>
            </p:extLst>
          </p:nvPr>
        </p:nvGraphicFramePr>
        <p:xfrm>
          <a:off x="390328" y="2343696"/>
          <a:ext cx="17281918" cy="4114800"/>
        </p:xfrm>
        <a:graphic>
          <a:graphicData uri="http://schemas.openxmlformats.org/drawingml/2006/table">
            <a:tbl>
              <a:tblPr firstRow="1" bandRow="1">
                <a:tableStyleId>{5940675A-B579-460E-94D1-54222C63F5DA}</a:tableStyleId>
              </a:tblPr>
              <a:tblGrid>
                <a:gridCol w="2160239">
                  <a:extLst>
                    <a:ext uri="{9D8B030D-6E8A-4147-A177-3AD203B41FA5}">
                      <a16:colId xmlns:a16="http://schemas.microsoft.com/office/drawing/2014/main" val="3845790016"/>
                    </a:ext>
                  </a:extLst>
                </a:gridCol>
                <a:gridCol w="2376264">
                  <a:extLst>
                    <a:ext uri="{9D8B030D-6E8A-4147-A177-3AD203B41FA5}">
                      <a16:colId xmlns:a16="http://schemas.microsoft.com/office/drawing/2014/main" val="762832755"/>
                    </a:ext>
                  </a:extLst>
                </a:gridCol>
                <a:gridCol w="2448272">
                  <a:extLst>
                    <a:ext uri="{9D8B030D-6E8A-4147-A177-3AD203B41FA5}">
                      <a16:colId xmlns:a16="http://schemas.microsoft.com/office/drawing/2014/main" val="3379496480"/>
                    </a:ext>
                  </a:extLst>
                </a:gridCol>
                <a:gridCol w="2952328">
                  <a:extLst>
                    <a:ext uri="{9D8B030D-6E8A-4147-A177-3AD203B41FA5}">
                      <a16:colId xmlns:a16="http://schemas.microsoft.com/office/drawing/2014/main" val="451358952"/>
                    </a:ext>
                  </a:extLst>
                </a:gridCol>
                <a:gridCol w="7344815">
                  <a:extLst>
                    <a:ext uri="{9D8B030D-6E8A-4147-A177-3AD203B41FA5}">
                      <a16:colId xmlns:a16="http://schemas.microsoft.com/office/drawing/2014/main" val="848362570"/>
                    </a:ext>
                  </a:extLst>
                </a:gridCol>
              </a:tblGrid>
              <a:tr h="1116712">
                <a:tc>
                  <a:txBody>
                    <a:bodyPr/>
                    <a:lstStyle/>
                    <a:p>
                      <a:r>
                        <a:rPr lang="en-US" sz="2800" b="1" dirty="0" err="1" smtClean="0"/>
                        <a:t>Profil</a:t>
                      </a:r>
                      <a:endParaRPr lang="en-US" sz="2800" b="1" dirty="0"/>
                    </a:p>
                  </a:txBody>
                  <a:tcPr/>
                </a:tc>
                <a:tc>
                  <a:txBody>
                    <a:bodyPr/>
                    <a:lstStyle/>
                    <a:p>
                      <a:r>
                        <a:rPr lang="en-US" sz="2800" b="1" dirty="0" err="1" smtClean="0"/>
                        <a:t>Représentant</a:t>
                      </a:r>
                      <a:endParaRPr lang="en-US" sz="2800" b="1"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000" b="1" baseline="0" dirty="0" err="1" smtClean="0"/>
                        <a:t>Degré</a:t>
                      </a:r>
                      <a:r>
                        <a:rPr lang="en-US" sz="2000" b="1" baseline="0" dirty="0" smtClean="0"/>
                        <a:t> de </a:t>
                      </a:r>
                      <a:r>
                        <a:rPr lang="en-US" sz="2000" b="1" baseline="0" dirty="0" err="1" smtClean="0"/>
                        <a:t>confiance</a:t>
                      </a:r>
                      <a:r>
                        <a:rPr lang="en-US" sz="2000" b="1" baseline="0" dirty="0" smtClean="0"/>
                        <a:t> </a:t>
                      </a:r>
                      <a:r>
                        <a:rPr lang="en-US" sz="2000" b="1" baseline="0" dirty="0" err="1" smtClean="0"/>
                        <a:t>d’avoir</a:t>
                      </a:r>
                      <a:r>
                        <a:rPr lang="en-US" sz="2000" b="1" baseline="0" dirty="0" smtClean="0"/>
                        <a:t> </a:t>
                      </a:r>
                      <a:r>
                        <a:rPr lang="en-US" sz="2000" b="1" baseline="0" dirty="0" err="1" smtClean="0"/>
                        <a:t>développé</a:t>
                      </a:r>
                      <a:r>
                        <a:rPr lang="en-US" sz="2000" b="1" baseline="0" dirty="0" smtClean="0"/>
                        <a:t> </a:t>
                      </a:r>
                      <a:r>
                        <a:rPr lang="en-US" sz="2000" b="1" baseline="0" dirty="0" err="1" smtClean="0"/>
                        <a:t>une</a:t>
                      </a:r>
                      <a:r>
                        <a:rPr lang="en-US" sz="2000" b="1" baseline="0" dirty="0" smtClean="0"/>
                        <a:t> vision </a:t>
                      </a:r>
                      <a:r>
                        <a:rPr lang="en-US" sz="2000" b="1" baseline="0" dirty="0" err="1" smtClean="0"/>
                        <a:t>correcte</a:t>
                      </a:r>
                      <a:r>
                        <a:rPr lang="en-US" sz="2000" b="1" baseline="0" dirty="0" smtClean="0"/>
                        <a:t> des </a:t>
                      </a:r>
                      <a:r>
                        <a:rPr lang="en-US" sz="2000" b="1" baseline="0" dirty="0" err="1" smtClean="0"/>
                        <a:t>besoins</a:t>
                      </a:r>
                      <a:r>
                        <a:rPr lang="en-US" sz="2000" b="1" baseline="0" dirty="0" smtClean="0"/>
                        <a:t> HES-SO </a:t>
                      </a:r>
                      <a:r>
                        <a:rPr lang="en-US" sz="2000" b="1" baseline="0" dirty="0" err="1" smtClean="0"/>
                        <a:t>dans</a:t>
                      </a:r>
                      <a:r>
                        <a:rPr lang="en-US" sz="2000" b="1" baseline="0" dirty="0" smtClean="0"/>
                        <a:t> mon </a:t>
                      </a:r>
                      <a:r>
                        <a:rPr lang="en-US" sz="2000" b="1" baseline="0" dirty="0" err="1" smtClean="0"/>
                        <a:t>profil</a:t>
                      </a:r>
                      <a:endParaRPr lang="en-US" sz="2000" b="1" dirty="0" smtClean="0"/>
                    </a:p>
                    <a:p>
                      <a:endParaRPr lang="en-US" sz="2000" b="1" baseline="0"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000" b="1" baseline="0" dirty="0" err="1" smtClean="0"/>
                        <a:t>Degré</a:t>
                      </a:r>
                      <a:r>
                        <a:rPr lang="en-US" sz="2000" b="1" baseline="0" dirty="0" smtClean="0"/>
                        <a:t> de satisfaction que ma </a:t>
                      </a:r>
                      <a:r>
                        <a:rPr lang="en-US" sz="2000" b="1" baseline="0" dirty="0" err="1" smtClean="0"/>
                        <a:t>voix</a:t>
                      </a:r>
                      <a:r>
                        <a:rPr lang="en-US" sz="2000" b="1" baseline="0" dirty="0" smtClean="0"/>
                        <a:t> a </a:t>
                      </a:r>
                      <a:r>
                        <a:rPr lang="en-US" sz="2000" b="1" baseline="0" dirty="0" err="1" smtClean="0"/>
                        <a:t>été</a:t>
                      </a:r>
                      <a:r>
                        <a:rPr lang="en-US" sz="2000" b="1" baseline="0" dirty="0" smtClean="0"/>
                        <a:t> </a:t>
                      </a:r>
                      <a:r>
                        <a:rPr lang="en-US" sz="2000" b="1" baseline="0" dirty="0" err="1" smtClean="0"/>
                        <a:t>entendue</a:t>
                      </a:r>
                      <a:r>
                        <a:rPr lang="en-US" sz="2000" b="1" baseline="0" dirty="0" smtClean="0"/>
                        <a:t> et que la description de mon </a:t>
                      </a:r>
                      <a:r>
                        <a:rPr lang="en-US" sz="2000" b="1" baseline="0" dirty="0" err="1" smtClean="0"/>
                        <a:t>profil</a:t>
                      </a:r>
                      <a:r>
                        <a:rPr lang="en-US" sz="2000" b="1" baseline="0" dirty="0" smtClean="0"/>
                        <a:t> correspond </a:t>
                      </a:r>
                      <a:r>
                        <a:rPr lang="en-US" sz="2000" b="1" baseline="0" dirty="0" err="1" smtClean="0"/>
                        <a:t>bien</a:t>
                      </a:r>
                      <a:r>
                        <a:rPr lang="en-US" sz="2000" b="1" baseline="0" dirty="0" smtClean="0"/>
                        <a:t> au </a:t>
                      </a:r>
                      <a:r>
                        <a:rPr lang="en-US" sz="2000" b="1" baseline="0" dirty="0" err="1" smtClean="0"/>
                        <a:t>besoin</a:t>
                      </a:r>
                      <a:r>
                        <a:rPr lang="en-US" sz="2000" b="1" baseline="0" dirty="0" smtClean="0"/>
                        <a:t> HES-SO</a:t>
                      </a:r>
                      <a:endParaRPr lang="en-US" sz="2000" b="1" dirty="0" smtClean="0"/>
                    </a:p>
                  </a:txBody>
                  <a:tcPr/>
                </a:tc>
                <a:tc>
                  <a:txBody>
                    <a:bodyPr/>
                    <a:lstStyle/>
                    <a:p>
                      <a:r>
                        <a:rPr lang="en-US" sz="2000" b="1" baseline="0" dirty="0" smtClean="0"/>
                        <a:t>Remarque</a:t>
                      </a:r>
                      <a:endParaRPr lang="en-US" sz="2000" b="1" baseline="0" dirty="0"/>
                    </a:p>
                  </a:txBody>
                  <a:tcPr/>
                </a:tc>
                <a:extLst>
                  <a:ext uri="{0D108BD9-81ED-4DB2-BD59-A6C34878D82A}">
                    <a16:rowId xmlns:a16="http://schemas.microsoft.com/office/drawing/2014/main" val="2900006241"/>
                  </a:ext>
                </a:extLst>
              </a:tr>
              <a:tr h="370840">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800" dirty="0" smtClean="0"/>
                        <a:t>Business Engineering</a:t>
                      </a:r>
                    </a:p>
                  </a:txBody>
                  <a:tcPr/>
                </a:tc>
                <a:tc>
                  <a:txBody>
                    <a:bodyPr/>
                    <a:lstStyle/>
                    <a:p>
                      <a:r>
                        <a:rPr lang="en-US" sz="2800" dirty="0" smtClean="0"/>
                        <a:t>Philippe Liscia </a:t>
                      </a:r>
                      <a:endParaRPr lang="en-US" sz="2800" dirty="0"/>
                    </a:p>
                  </a:txBody>
                  <a:tcPr/>
                </a:tc>
                <a:tc>
                  <a:txBody>
                    <a:bodyPr/>
                    <a:lstStyle/>
                    <a:p>
                      <a:pPr algn="ctr"/>
                      <a:r>
                        <a:rPr lang="en-US" sz="2800" dirty="0" smtClean="0"/>
                        <a:t>2*</a:t>
                      </a:r>
                      <a:endParaRPr lang="en-US" sz="2800" dirty="0"/>
                    </a:p>
                  </a:txBody>
                  <a:tcPr/>
                </a:tc>
                <a:tc>
                  <a:txBody>
                    <a:bodyPr/>
                    <a:lstStyle/>
                    <a:p>
                      <a:pPr algn="ctr"/>
                      <a:r>
                        <a:rPr lang="en-US" sz="2800" dirty="0" smtClean="0"/>
                        <a:t>3**</a:t>
                      </a:r>
                      <a:endParaRPr lang="en-US" sz="2800" dirty="0"/>
                    </a:p>
                  </a:txBody>
                  <a:tcPr/>
                </a:tc>
                <a:tc>
                  <a:txBody>
                    <a:bodyPr/>
                    <a:lstStyle/>
                    <a:p>
                      <a:pPr algn="l"/>
                      <a:r>
                        <a:rPr lang="en-US" sz="1800" dirty="0" smtClean="0"/>
                        <a:t>*Le</a:t>
                      </a:r>
                      <a:r>
                        <a:rPr lang="en-US" sz="1800" baseline="0" dirty="0" smtClean="0"/>
                        <a:t> </a:t>
                      </a:r>
                      <a:r>
                        <a:rPr lang="en-US" sz="1800" baseline="0" dirty="0" err="1" smtClean="0"/>
                        <a:t>profil</a:t>
                      </a:r>
                      <a:r>
                        <a:rPr lang="en-US" sz="1800" baseline="0" dirty="0" smtClean="0"/>
                        <a:t> MBE </a:t>
                      </a:r>
                      <a:r>
                        <a:rPr lang="en-US" sz="1800" baseline="0" dirty="0" err="1" smtClean="0"/>
                        <a:t>existe</a:t>
                      </a:r>
                      <a:r>
                        <a:rPr lang="en-US" sz="1800" baseline="0" dirty="0" smtClean="0"/>
                        <a:t> déjà </a:t>
                      </a:r>
                      <a:r>
                        <a:rPr lang="en-US" sz="1800" baseline="0" dirty="0" err="1" smtClean="0"/>
                        <a:t>en</a:t>
                      </a:r>
                      <a:r>
                        <a:rPr lang="en-US" sz="1800" baseline="0" dirty="0" smtClean="0"/>
                        <a:t> </a:t>
                      </a:r>
                      <a:r>
                        <a:rPr lang="en-US" sz="1800" baseline="0" dirty="0" err="1" smtClean="0"/>
                        <a:t>dehors</a:t>
                      </a:r>
                      <a:r>
                        <a:rPr lang="en-US" sz="1800" baseline="0" dirty="0" smtClean="0"/>
                        <a:t> de la HES-SO. Les </a:t>
                      </a:r>
                      <a:r>
                        <a:rPr lang="en-US" sz="1800" baseline="0" dirty="0" err="1" smtClean="0"/>
                        <a:t>intervenants</a:t>
                      </a:r>
                      <a:r>
                        <a:rPr lang="en-US" sz="1800" baseline="0" dirty="0" smtClean="0"/>
                        <a:t> se </a:t>
                      </a:r>
                      <a:r>
                        <a:rPr lang="en-US" sz="1800" baseline="0" dirty="0" err="1" smtClean="0"/>
                        <a:t>connaissent</a:t>
                      </a:r>
                      <a:r>
                        <a:rPr lang="en-US" sz="1800" baseline="0" dirty="0" smtClean="0"/>
                        <a:t> déjà </a:t>
                      </a:r>
                      <a:r>
                        <a:rPr lang="en-US" sz="1800" baseline="0" dirty="0" err="1" smtClean="0"/>
                        <a:t>dans</a:t>
                      </a:r>
                      <a:r>
                        <a:rPr lang="en-US" sz="1800" baseline="0" dirty="0" smtClean="0"/>
                        <a:t> </a:t>
                      </a:r>
                      <a:r>
                        <a:rPr lang="en-US" sz="1800" baseline="0" dirty="0" err="1" smtClean="0"/>
                        <a:t>ce</a:t>
                      </a:r>
                      <a:r>
                        <a:rPr lang="en-US" sz="1800" baseline="0" dirty="0" smtClean="0"/>
                        <a:t> </a:t>
                      </a:r>
                      <a:r>
                        <a:rPr lang="en-US" sz="1800" baseline="0" dirty="0" err="1" smtClean="0"/>
                        <a:t>contexte</a:t>
                      </a:r>
                      <a:r>
                        <a:rPr lang="en-US" sz="1800" baseline="0" dirty="0" smtClean="0"/>
                        <a:t>, </a:t>
                      </a:r>
                      <a:r>
                        <a:rPr lang="en-US" sz="1800" baseline="0" dirty="0" err="1" smtClean="0"/>
                        <a:t>mais</a:t>
                      </a:r>
                      <a:r>
                        <a:rPr lang="en-US" sz="1800" baseline="0" dirty="0" smtClean="0"/>
                        <a:t> </a:t>
                      </a:r>
                      <a:r>
                        <a:rPr lang="en-US" sz="1800" baseline="0" dirty="0" err="1" smtClean="0"/>
                        <a:t>il</a:t>
                      </a:r>
                      <a:r>
                        <a:rPr lang="en-US" sz="1800" baseline="0" dirty="0" smtClean="0"/>
                        <a:t> </a:t>
                      </a:r>
                      <a:r>
                        <a:rPr lang="en-US" sz="1800" baseline="0" dirty="0" err="1" smtClean="0"/>
                        <a:t>est</a:t>
                      </a:r>
                      <a:r>
                        <a:rPr lang="en-US" sz="1800" baseline="0" dirty="0" smtClean="0"/>
                        <a:t> </a:t>
                      </a:r>
                      <a:r>
                        <a:rPr lang="en-US" sz="1800" baseline="0" dirty="0" err="1" smtClean="0"/>
                        <a:t>vrai</a:t>
                      </a:r>
                      <a:r>
                        <a:rPr lang="en-US" sz="1800" baseline="0" dirty="0" smtClean="0"/>
                        <a:t> que 90% du </a:t>
                      </a:r>
                      <a:r>
                        <a:rPr lang="en-US" sz="1800" baseline="0" dirty="0" err="1" smtClean="0"/>
                        <a:t>projet</a:t>
                      </a:r>
                      <a:r>
                        <a:rPr lang="en-US" sz="1800" baseline="0" dirty="0" smtClean="0"/>
                        <a:t> </a:t>
                      </a:r>
                      <a:r>
                        <a:rPr lang="en-US" sz="1800" baseline="0" dirty="0" err="1" smtClean="0"/>
                        <a:t>était</a:t>
                      </a:r>
                      <a:r>
                        <a:rPr lang="en-US" sz="1800" baseline="0" dirty="0" smtClean="0"/>
                        <a:t> déjà  </a:t>
                      </a:r>
                      <a:r>
                        <a:rPr lang="en-US" sz="1800" baseline="0" dirty="0" err="1" smtClean="0"/>
                        <a:t>en</a:t>
                      </a:r>
                      <a:r>
                        <a:rPr lang="en-US" sz="1800" baseline="0" dirty="0" smtClean="0"/>
                        <a:t> place. Difficile </a:t>
                      </a:r>
                      <a:r>
                        <a:rPr lang="en-US" sz="1800" baseline="0" dirty="0" err="1" smtClean="0"/>
                        <a:t>donc</a:t>
                      </a:r>
                      <a:r>
                        <a:rPr lang="en-US" sz="1800" baseline="0" dirty="0" smtClean="0"/>
                        <a:t> </a:t>
                      </a:r>
                      <a:r>
                        <a:rPr lang="en-US" sz="1800" baseline="0" dirty="0" err="1" smtClean="0"/>
                        <a:t>d’amener</a:t>
                      </a:r>
                      <a:r>
                        <a:rPr lang="en-US" sz="1800" baseline="0" dirty="0" smtClean="0"/>
                        <a:t> du </a:t>
                      </a:r>
                      <a:r>
                        <a:rPr lang="en-US" sz="1800" baseline="0" dirty="0" err="1" smtClean="0"/>
                        <a:t>changement</a:t>
                      </a:r>
                      <a:r>
                        <a:rPr lang="en-US" sz="1800" baseline="0" dirty="0" smtClean="0"/>
                        <a:t>.</a:t>
                      </a:r>
                    </a:p>
                    <a:p>
                      <a:pPr algn="l"/>
                      <a:r>
                        <a:rPr lang="en-US" sz="1800" baseline="0" dirty="0" smtClean="0"/>
                        <a:t>**Ma </a:t>
                      </a:r>
                      <a:r>
                        <a:rPr lang="en-US" sz="1800" baseline="0" dirty="0" err="1" smtClean="0"/>
                        <a:t>voix</a:t>
                      </a:r>
                      <a:r>
                        <a:rPr lang="en-US" sz="1800" baseline="0" dirty="0" smtClean="0"/>
                        <a:t> a </a:t>
                      </a:r>
                      <a:r>
                        <a:rPr lang="en-US" sz="1800" baseline="0" dirty="0" err="1" smtClean="0"/>
                        <a:t>été</a:t>
                      </a:r>
                      <a:r>
                        <a:rPr lang="en-US" sz="1800" baseline="0" dirty="0" smtClean="0"/>
                        <a:t> </a:t>
                      </a:r>
                      <a:r>
                        <a:rPr lang="en-US" sz="1800" baseline="0" dirty="0" err="1" smtClean="0"/>
                        <a:t>entendue</a:t>
                      </a:r>
                      <a:r>
                        <a:rPr lang="en-US" sz="1800" baseline="0" dirty="0" smtClean="0"/>
                        <a:t> </a:t>
                      </a:r>
                      <a:r>
                        <a:rPr lang="en-US" sz="1800" baseline="0" dirty="0" err="1" smtClean="0"/>
                        <a:t>dans</a:t>
                      </a:r>
                      <a:r>
                        <a:rPr lang="en-US" sz="1800" baseline="0" dirty="0" smtClean="0"/>
                        <a:t> le </a:t>
                      </a:r>
                      <a:r>
                        <a:rPr lang="en-US" sz="1800" baseline="0" dirty="0" err="1" smtClean="0"/>
                        <a:t>sens</a:t>
                      </a:r>
                      <a:r>
                        <a:rPr lang="en-US" sz="1800" baseline="0" dirty="0" smtClean="0"/>
                        <a:t> </a:t>
                      </a:r>
                      <a:r>
                        <a:rPr lang="en-US" sz="1800" baseline="0" dirty="0" err="1" smtClean="0"/>
                        <a:t>ou</a:t>
                      </a:r>
                      <a:r>
                        <a:rPr lang="en-US" sz="1800" baseline="0" dirty="0" smtClean="0"/>
                        <a:t> </a:t>
                      </a:r>
                      <a:r>
                        <a:rPr lang="en-US" sz="1800" baseline="0" dirty="0" err="1" smtClean="0"/>
                        <a:t>j’ai</a:t>
                      </a:r>
                      <a:r>
                        <a:rPr lang="en-US" sz="1800" baseline="0" dirty="0" smtClean="0"/>
                        <a:t> </a:t>
                      </a:r>
                      <a:r>
                        <a:rPr lang="en-US" sz="1800" baseline="0" dirty="0" err="1" smtClean="0"/>
                        <a:t>pu</a:t>
                      </a:r>
                      <a:r>
                        <a:rPr lang="en-US" sz="1800" baseline="0" dirty="0" smtClean="0"/>
                        <a:t> faire </a:t>
                      </a:r>
                      <a:r>
                        <a:rPr lang="en-US" sz="1800" baseline="0" dirty="0" err="1" smtClean="0"/>
                        <a:t>rajouter</a:t>
                      </a:r>
                      <a:r>
                        <a:rPr lang="en-US" sz="1800" baseline="0" dirty="0" smtClean="0"/>
                        <a:t> “production” un </a:t>
                      </a:r>
                      <a:r>
                        <a:rPr lang="en-US" sz="1800" baseline="0" dirty="0" err="1" smtClean="0"/>
                        <a:t>peu</a:t>
                      </a:r>
                      <a:r>
                        <a:rPr lang="en-US" sz="1800" baseline="0" dirty="0" smtClean="0"/>
                        <a:t> partout.</a:t>
                      </a:r>
                    </a:p>
                    <a:p>
                      <a:pPr algn="l"/>
                      <a:r>
                        <a:rPr lang="en-US" sz="1800" baseline="0" dirty="0" smtClean="0"/>
                        <a:t>Je </a:t>
                      </a:r>
                      <a:r>
                        <a:rPr lang="en-US" sz="1800" baseline="0" dirty="0" err="1" smtClean="0"/>
                        <a:t>trouve</a:t>
                      </a:r>
                      <a:r>
                        <a:rPr lang="en-US" sz="1800" baseline="0" dirty="0" smtClean="0"/>
                        <a:t> </a:t>
                      </a:r>
                      <a:r>
                        <a:rPr lang="en-US" sz="1800" baseline="0" dirty="0" err="1" smtClean="0"/>
                        <a:t>qu’il</a:t>
                      </a:r>
                      <a:r>
                        <a:rPr lang="en-US" sz="1800" baseline="0" dirty="0" smtClean="0"/>
                        <a:t> y a </a:t>
                      </a:r>
                      <a:r>
                        <a:rPr lang="en-US" sz="1800" baseline="0" dirty="0" err="1" smtClean="0"/>
                        <a:t>eu</a:t>
                      </a:r>
                      <a:r>
                        <a:rPr lang="en-US" sz="1800" baseline="0" dirty="0" smtClean="0"/>
                        <a:t> </a:t>
                      </a:r>
                      <a:r>
                        <a:rPr lang="en-US" sz="1800" baseline="0" dirty="0" err="1" smtClean="0"/>
                        <a:t>bien</a:t>
                      </a:r>
                      <a:r>
                        <a:rPr lang="en-US" sz="1800" baseline="0" dirty="0" smtClean="0"/>
                        <a:t> trop </a:t>
                      </a:r>
                      <a:r>
                        <a:rPr lang="en-US" sz="1800" baseline="0" dirty="0" err="1" smtClean="0"/>
                        <a:t>peu</a:t>
                      </a:r>
                      <a:r>
                        <a:rPr lang="en-US" sz="1800" baseline="0" dirty="0" smtClean="0"/>
                        <a:t> de séances et de remise </a:t>
                      </a:r>
                      <a:r>
                        <a:rPr lang="en-US" sz="1800" baseline="0" dirty="0" err="1" smtClean="0"/>
                        <a:t>en</a:t>
                      </a:r>
                      <a:r>
                        <a:rPr lang="en-US" sz="1800" baseline="0" dirty="0" smtClean="0"/>
                        <a:t> question par rapport à </a:t>
                      </a:r>
                      <a:r>
                        <a:rPr lang="en-US" sz="1800" baseline="0" dirty="0" err="1" smtClean="0"/>
                        <a:t>l’environnement</a:t>
                      </a:r>
                      <a:r>
                        <a:rPr lang="en-US" sz="1800" baseline="0" dirty="0" smtClean="0"/>
                        <a:t> et des </a:t>
                      </a:r>
                      <a:r>
                        <a:rPr lang="en-US" sz="1800" baseline="0" dirty="0" err="1" smtClean="0"/>
                        <a:t>besoins</a:t>
                      </a:r>
                      <a:endParaRPr lang="en-US" sz="1800" baseline="0" dirty="0" smtClean="0"/>
                    </a:p>
                    <a:p>
                      <a:pPr algn="ctr"/>
                      <a:r>
                        <a:rPr lang="en-US" sz="1200" baseline="0" dirty="0" smtClean="0"/>
                        <a:t> </a:t>
                      </a:r>
                      <a:endParaRPr lang="en-US" sz="1200" dirty="0"/>
                    </a:p>
                  </a:txBody>
                  <a:tcPr/>
                </a:tc>
                <a:extLst>
                  <a:ext uri="{0D108BD9-81ED-4DB2-BD59-A6C34878D82A}">
                    <a16:rowId xmlns:a16="http://schemas.microsoft.com/office/drawing/2014/main" val="1856930164"/>
                  </a:ext>
                </a:extLst>
              </a:tr>
            </a:tbl>
          </a:graphicData>
        </a:graphic>
      </p:graphicFrame>
      <p:sp>
        <p:nvSpPr>
          <p:cNvPr id="5" name="ZoneTexte 4"/>
          <p:cNvSpPr txBox="1"/>
          <p:nvPr/>
        </p:nvSpPr>
        <p:spPr>
          <a:xfrm>
            <a:off x="4998839" y="9400480"/>
            <a:ext cx="7272808" cy="369332"/>
          </a:xfrm>
          <a:prstGeom prst="rect">
            <a:avLst/>
          </a:prstGeom>
          <a:noFill/>
        </p:spPr>
        <p:txBody>
          <a:bodyPr wrap="square" rtlCol="0">
            <a:spAutoFit/>
          </a:bodyPr>
          <a:lstStyle/>
          <a:p>
            <a:r>
              <a:rPr lang="fr-FR" dirty="0" smtClean="0"/>
              <a:t>*: degré de satisfaction de 1 à 5, 1: très insatisfait, 5 très satisfait</a:t>
            </a:r>
            <a:endParaRPr lang="fr-FR" dirty="0"/>
          </a:p>
        </p:txBody>
      </p:sp>
    </p:spTree>
    <p:extLst>
      <p:ext uri="{BB962C8B-B14F-4D97-AF65-F5344CB8AC3E}">
        <p14:creationId xmlns:p14="http://schemas.microsoft.com/office/powerpoint/2010/main" val="20525632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Evaluation commissions </a:t>
            </a:r>
            <a:r>
              <a:rPr lang="en-US" dirty="0"/>
              <a:t>de </a:t>
            </a:r>
            <a:r>
              <a:rPr lang="en-US" dirty="0" err="1"/>
              <a:t>profils</a:t>
            </a:r>
            <a:r>
              <a:rPr lang="en-US" dirty="0"/>
              <a:t> et </a:t>
            </a:r>
            <a:r>
              <a:rPr lang="en-US" dirty="0" err="1"/>
              <a:t>représentants</a:t>
            </a:r>
            <a:r>
              <a:rPr lang="en-US" dirty="0"/>
              <a:t> HES-SO</a:t>
            </a:r>
          </a:p>
        </p:txBody>
      </p:sp>
      <p:graphicFrame>
        <p:nvGraphicFramePr>
          <p:cNvPr id="4" name="Tableau 3"/>
          <p:cNvGraphicFramePr>
            <a:graphicFrameLocks noGrp="1"/>
          </p:cNvGraphicFramePr>
          <p:nvPr>
            <p:extLst>
              <p:ext uri="{D42A27DB-BD31-4B8C-83A1-F6EECF244321}">
                <p14:modId xmlns:p14="http://schemas.microsoft.com/office/powerpoint/2010/main" val="1336560631"/>
              </p:ext>
            </p:extLst>
          </p:nvPr>
        </p:nvGraphicFramePr>
        <p:xfrm>
          <a:off x="390328" y="2343696"/>
          <a:ext cx="17281918" cy="3383280"/>
        </p:xfrm>
        <a:graphic>
          <a:graphicData uri="http://schemas.openxmlformats.org/drawingml/2006/table">
            <a:tbl>
              <a:tblPr firstRow="1" bandRow="1">
                <a:tableStyleId>{5940675A-B579-460E-94D1-54222C63F5DA}</a:tableStyleId>
              </a:tblPr>
              <a:tblGrid>
                <a:gridCol w="2160239">
                  <a:extLst>
                    <a:ext uri="{9D8B030D-6E8A-4147-A177-3AD203B41FA5}">
                      <a16:colId xmlns:a16="http://schemas.microsoft.com/office/drawing/2014/main" val="3845790016"/>
                    </a:ext>
                  </a:extLst>
                </a:gridCol>
                <a:gridCol w="2376264">
                  <a:extLst>
                    <a:ext uri="{9D8B030D-6E8A-4147-A177-3AD203B41FA5}">
                      <a16:colId xmlns:a16="http://schemas.microsoft.com/office/drawing/2014/main" val="762832755"/>
                    </a:ext>
                  </a:extLst>
                </a:gridCol>
                <a:gridCol w="2448272">
                  <a:extLst>
                    <a:ext uri="{9D8B030D-6E8A-4147-A177-3AD203B41FA5}">
                      <a16:colId xmlns:a16="http://schemas.microsoft.com/office/drawing/2014/main" val="3379496480"/>
                    </a:ext>
                  </a:extLst>
                </a:gridCol>
                <a:gridCol w="2952328">
                  <a:extLst>
                    <a:ext uri="{9D8B030D-6E8A-4147-A177-3AD203B41FA5}">
                      <a16:colId xmlns:a16="http://schemas.microsoft.com/office/drawing/2014/main" val="451358952"/>
                    </a:ext>
                  </a:extLst>
                </a:gridCol>
                <a:gridCol w="7344815">
                  <a:extLst>
                    <a:ext uri="{9D8B030D-6E8A-4147-A177-3AD203B41FA5}">
                      <a16:colId xmlns:a16="http://schemas.microsoft.com/office/drawing/2014/main" val="848362570"/>
                    </a:ext>
                  </a:extLst>
                </a:gridCol>
              </a:tblGrid>
              <a:tr h="1116712">
                <a:tc>
                  <a:txBody>
                    <a:bodyPr/>
                    <a:lstStyle/>
                    <a:p>
                      <a:r>
                        <a:rPr lang="en-US" sz="2800" b="1" dirty="0" err="1" smtClean="0"/>
                        <a:t>Profil</a:t>
                      </a:r>
                      <a:endParaRPr lang="en-US" sz="2800" b="1" dirty="0"/>
                    </a:p>
                  </a:txBody>
                  <a:tcPr/>
                </a:tc>
                <a:tc>
                  <a:txBody>
                    <a:bodyPr/>
                    <a:lstStyle/>
                    <a:p>
                      <a:r>
                        <a:rPr lang="en-US" sz="2800" b="1" dirty="0" err="1" smtClean="0"/>
                        <a:t>Représentant</a:t>
                      </a:r>
                      <a:endParaRPr lang="en-US" sz="2800" b="1"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000" b="1" baseline="0" dirty="0" err="1" smtClean="0"/>
                        <a:t>Degré</a:t>
                      </a:r>
                      <a:r>
                        <a:rPr lang="en-US" sz="2000" b="1" baseline="0" dirty="0" smtClean="0"/>
                        <a:t> de </a:t>
                      </a:r>
                      <a:r>
                        <a:rPr lang="en-US" sz="2000" b="1" baseline="0" dirty="0" err="1" smtClean="0"/>
                        <a:t>confiance</a:t>
                      </a:r>
                      <a:r>
                        <a:rPr lang="en-US" sz="2000" b="1" baseline="0" dirty="0" smtClean="0"/>
                        <a:t> </a:t>
                      </a:r>
                      <a:r>
                        <a:rPr lang="en-US" sz="2000" b="1" baseline="0" dirty="0" err="1" smtClean="0"/>
                        <a:t>d’avoir</a:t>
                      </a:r>
                      <a:r>
                        <a:rPr lang="en-US" sz="2000" b="1" baseline="0" dirty="0" smtClean="0"/>
                        <a:t> </a:t>
                      </a:r>
                      <a:r>
                        <a:rPr lang="en-US" sz="2000" b="1" baseline="0" dirty="0" err="1" smtClean="0"/>
                        <a:t>développé</a:t>
                      </a:r>
                      <a:r>
                        <a:rPr lang="en-US" sz="2000" b="1" baseline="0" dirty="0" smtClean="0"/>
                        <a:t> </a:t>
                      </a:r>
                      <a:r>
                        <a:rPr lang="en-US" sz="2000" b="1" baseline="0" dirty="0" err="1" smtClean="0"/>
                        <a:t>une</a:t>
                      </a:r>
                      <a:r>
                        <a:rPr lang="en-US" sz="2000" b="1" baseline="0" dirty="0" smtClean="0"/>
                        <a:t> vision </a:t>
                      </a:r>
                      <a:r>
                        <a:rPr lang="en-US" sz="2000" b="1" baseline="0" dirty="0" err="1" smtClean="0"/>
                        <a:t>correcte</a:t>
                      </a:r>
                      <a:r>
                        <a:rPr lang="en-US" sz="2000" b="1" baseline="0" dirty="0" smtClean="0"/>
                        <a:t> des </a:t>
                      </a:r>
                      <a:r>
                        <a:rPr lang="en-US" sz="2000" b="1" baseline="0" dirty="0" err="1" smtClean="0"/>
                        <a:t>besoins</a:t>
                      </a:r>
                      <a:r>
                        <a:rPr lang="en-US" sz="2000" b="1" baseline="0" dirty="0" smtClean="0"/>
                        <a:t> HES-SO </a:t>
                      </a:r>
                      <a:r>
                        <a:rPr lang="en-US" sz="2000" b="1" baseline="0" dirty="0" err="1" smtClean="0"/>
                        <a:t>dans</a:t>
                      </a:r>
                      <a:r>
                        <a:rPr lang="en-US" sz="2000" b="1" baseline="0" dirty="0" smtClean="0"/>
                        <a:t> mon </a:t>
                      </a:r>
                      <a:r>
                        <a:rPr lang="en-US" sz="2000" b="1" baseline="0" dirty="0" err="1" smtClean="0"/>
                        <a:t>profil</a:t>
                      </a:r>
                      <a:endParaRPr lang="en-US" sz="2000" b="1" dirty="0" smtClean="0"/>
                    </a:p>
                    <a:p>
                      <a:endParaRPr lang="en-US" sz="2000" b="1" baseline="0"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000" b="1" baseline="0" dirty="0" err="1" smtClean="0"/>
                        <a:t>Degré</a:t>
                      </a:r>
                      <a:r>
                        <a:rPr lang="en-US" sz="2000" b="1" baseline="0" dirty="0" smtClean="0"/>
                        <a:t> de satisfaction que ma </a:t>
                      </a:r>
                      <a:r>
                        <a:rPr lang="en-US" sz="2000" b="1" baseline="0" dirty="0" err="1" smtClean="0"/>
                        <a:t>voix</a:t>
                      </a:r>
                      <a:r>
                        <a:rPr lang="en-US" sz="2000" b="1" baseline="0" dirty="0" smtClean="0"/>
                        <a:t> a </a:t>
                      </a:r>
                      <a:r>
                        <a:rPr lang="en-US" sz="2000" b="1" baseline="0" dirty="0" err="1" smtClean="0"/>
                        <a:t>été</a:t>
                      </a:r>
                      <a:r>
                        <a:rPr lang="en-US" sz="2000" b="1" baseline="0" dirty="0" smtClean="0"/>
                        <a:t> </a:t>
                      </a:r>
                      <a:r>
                        <a:rPr lang="en-US" sz="2000" b="1" baseline="0" dirty="0" err="1" smtClean="0"/>
                        <a:t>entendue</a:t>
                      </a:r>
                      <a:r>
                        <a:rPr lang="en-US" sz="2000" b="1" baseline="0" dirty="0" smtClean="0"/>
                        <a:t> et que la description de mon </a:t>
                      </a:r>
                      <a:r>
                        <a:rPr lang="en-US" sz="2000" b="1" baseline="0" dirty="0" err="1" smtClean="0"/>
                        <a:t>profil</a:t>
                      </a:r>
                      <a:r>
                        <a:rPr lang="en-US" sz="2000" b="1" baseline="0" dirty="0" smtClean="0"/>
                        <a:t> correspond </a:t>
                      </a:r>
                      <a:r>
                        <a:rPr lang="en-US" sz="2000" b="1" baseline="0" dirty="0" err="1" smtClean="0"/>
                        <a:t>bien</a:t>
                      </a:r>
                      <a:r>
                        <a:rPr lang="en-US" sz="2000" b="1" baseline="0" dirty="0" smtClean="0"/>
                        <a:t> au </a:t>
                      </a:r>
                      <a:r>
                        <a:rPr lang="en-US" sz="2000" b="1" baseline="0" dirty="0" err="1" smtClean="0"/>
                        <a:t>besoin</a:t>
                      </a:r>
                      <a:r>
                        <a:rPr lang="en-US" sz="2000" b="1" baseline="0" dirty="0" smtClean="0"/>
                        <a:t> HES-SO</a:t>
                      </a:r>
                      <a:endParaRPr lang="en-US" sz="2000" b="1" dirty="0" smtClean="0"/>
                    </a:p>
                  </a:txBody>
                  <a:tcPr/>
                </a:tc>
                <a:tc>
                  <a:txBody>
                    <a:bodyPr/>
                    <a:lstStyle/>
                    <a:p>
                      <a:r>
                        <a:rPr lang="en-US" sz="2000" b="1" baseline="0" dirty="0" smtClean="0"/>
                        <a:t>Remarque</a:t>
                      </a:r>
                      <a:endParaRPr lang="en-US" sz="2000" b="1" baseline="0" dirty="0"/>
                    </a:p>
                  </a:txBody>
                  <a:tcPr/>
                </a:tc>
                <a:extLst>
                  <a:ext uri="{0D108BD9-81ED-4DB2-BD59-A6C34878D82A}">
                    <a16:rowId xmlns:a16="http://schemas.microsoft.com/office/drawing/2014/main" val="2900006241"/>
                  </a:ext>
                </a:extLst>
              </a:tr>
              <a:tr h="370840">
                <a:tc>
                  <a:txBody>
                    <a:bodyPr/>
                    <a:lstStyle/>
                    <a:p>
                      <a:r>
                        <a:rPr lang="en-US" sz="2800" dirty="0" smtClean="0"/>
                        <a:t>Electrical Engineering</a:t>
                      </a:r>
                    </a:p>
                  </a:txBody>
                  <a:tcPr/>
                </a:tc>
                <a:tc>
                  <a:txBody>
                    <a:bodyPr/>
                    <a:lstStyle/>
                    <a:p>
                      <a:r>
                        <a:rPr lang="en-US" sz="2800" dirty="0" smtClean="0"/>
                        <a:t>Philippe Barrade </a:t>
                      </a:r>
                      <a:endParaRPr lang="en-US" sz="2800" dirty="0"/>
                    </a:p>
                  </a:txBody>
                  <a:tcPr/>
                </a:tc>
                <a:tc>
                  <a:txBody>
                    <a:bodyPr/>
                    <a:lstStyle/>
                    <a:p>
                      <a:pPr algn="ctr"/>
                      <a:r>
                        <a:rPr lang="en-US" sz="2800" smtClean="0"/>
                        <a:t>3</a:t>
                      </a:r>
                      <a:endParaRPr lang="en-US" sz="2800" dirty="0"/>
                    </a:p>
                  </a:txBody>
                  <a:tcPr/>
                </a:tc>
                <a:tc>
                  <a:txBody>
                    <a:bodyPr/>
                    <a:lstStyle/>
                    <a:p>
                      <a:pPr algn="ctr"/>
                      <a:r>
                        <a:rPr lang="en-US" sz="2800" dirty="0" smtClean="0"/>
                        <a:t>4</a:t>
                      </a:r>
                      <a:endParaRPr lang="en-US" sz="2800" dirty="0"/>
                    </a:p>
                  </a:txBody>
                  <a:tcPr/>
                </a:tc>
                <a:tc>
                  <a:txBody>
                    <a:bodyPr/>
                    <a:lstStyle/>
                    <a:p>
                      <a:pPr marL="171450" indent="-171450" algn="just">
                        <a:buFontTx/>
                        <a:buChar char="-"/>
                      </a:pPr>
                      <a:r>
                        <a:rPr lang="en-US" sz="1800" dirty="0" err="1" smtClean="0"/>
                        <a:t>Activité</a:t>
                      </a:r>
                      <a:r>
                        <a:rPr lang="en-US" sz="1800" baseline="0" dirty="0" smtClean="0"/>
                        <a:t> de </a:t>
                      </a:r>
                      <a:r>
                        <a:rPr lang="en-US" sz="1800" baseline="0" dirty="0" err="1" smtClean="0"/>
                        <a:t>représentation</a:t>
                      </a:r>
                      <a:r>
                        <a:rPr lang="en-US" sz="1800" baseline="0" dirty="0" smtClean="0"/>
                        <a:t> des </a:t>
                      </a:r>
                      <a:r>
                        <a:rPr lang="en-US" sz="1800" baseline="0" dirty="0" err="1" smtClean="0"/>
                        <a:t>mes</a:t>
                      </a:r>
                      <a:r>
                        <a:rPr lang="en-US" sz="1800" baseline="0" dirty="0" smtClean="0"/>
                        <a:t> </a:t>
                      </a:r>
                      <a:r>
                        <a:rPr lang="en-US" sz="1800" baseline="0" dirty="0" err="1" smtClean="0"/>
                        <a:t>collègues</a:t>
                      </a:r>
                      <a:r>
                        <a:rPr lang="en-US" sz="1800" baseline="0" dirty="0" smtClean="0"/>
                        <a:t> de la HES-SO </a:t>
                      </a:r>
                      <a:r>
                        <a:rPr lang="en-US" sz="1800" baseline="0" dirty="0" err="1" smtClean="0"/>
                        <a:t>compliquée</a:t>
                      </a:r>
                      <a:r>
                        <a:rPr lang="en-US" sz="1800" baseline="0" dirty="0" smtClean="0"/>
                        <a:t>, la </a:t>
                      </a:r>
                      <a:r>
                        <a:rPr lang="en-US" sz="1800" baseline="0" dirty="0" err="1" smtClean="0"/>
                        <a:t>remontée</a:t>
                      </a:r>
                      <a:r>
                        <a:rPr lang="en-US" sz="1800" baseline="0" dirty="0" smtClean="0"/>
                        <a:t> et </a:t>
                      </a:r>
                      <a:r>
                        <a:rPr lang="en-US" sz="1800" baseline="0" dirty="0" err="1" smtClean="0"/>
                        <a:t>prise</a:t>
                      </a:r>
                      <a:r>
                        <a:rPr lang="en-US" sz="1800" baseline="0" dirty="0" smtClean="0"/>
                        <a:t> </a:t>
                      </a:r>
                      <a:r>
                        <a:rPr lang="en-US" sz="1800" baseline="0" dirty="0" err="1" smtClean="0"/>
                        <a:t>en</a:t>
                      </a:r>
                      <a:r>
                        <a:rPr lang="en-US" sz="1800" baseline="0" dirty="0" smtClean="0"/>
                        <a:t> </a:t>
                      </a:r>
                      <a:r>
                        <a:rPr lang="en-US" sz="1800" baseline="0" dirty="0" err="1" smtClean="0"/>
                        <a:t>compte</a:t>
                      </a:r>
                      <a:r>
                        <a:rPr lang="en-US" sz="1800" baseline="0" dirty="0" smtClean="0"/>
                        <a:t> </a:t>
                      </a:r>
                      <a:r>
                        <a:rPr lang="en-US" sz="1800" baseline="0" dirty="0" err="1" smtClean="0"/>
                        <a:t>d’informations</a:t>
                      </a:r>
                      <a:r>
                        <a:rPr lang="en-US" sz="1800" baseline="0" dirty="0" smtClean="0"/>
                        <a:t> de </a:t>
                      </a:r>
                      <a:r>
                        <a:rPr lang="en-US" sz="1800" baseline="0" dirty="0" err="1" smtClean="0"/>
                        <a:t>leur</a:t>
                      </a:r>
                      <a:r>
                        <a:rPr lang="en-US" sz="1800" baseline="0" dirty="0" smtClean="0"/>
                        <a:t> part </a:t>
                      </a:r>
                      <a:r>
                        <a:rPr lang="en-US" sz="1800" baseline="0" dirty="0" err="1" smtClean="0"/>
                        <a:t>n’a</a:t>
                      </a:r>
                      <a:r>
                        <a:rPr lang="en-US" sz="1800" baseline="0" dirty="0" smtClean="0"/>
                        <a:t> </a:t>
                      </a:r>
                      <a:r>
                        <a:rPr lang="en-US" sz="1800" baseline="0" dirty="0" err="1" smtClean="0"/>
                        <a:t>été</a:t>
                      </a:r>
                      <a:r>
                        <a:rPr lang="en-US" sz="1800" baseline="0" dirty="0" smtClean="0"/>
                        <a:t> </a:t>
                      </a:r>
                      <a:r>
                        <a:rPr lang="en-US" sz="1800" baseline="0" dirty="0" err="1" smtClean="0"/>
                        <a:t>obtenue</a:t>
                      </a:r>
                      <a:r>
                        <a:rPr lang="en-US" sz="1800" baseline="0" dirty="0" smtClean="0"/>
                        <a:t> </a:t>
                      </a:r>
                      <a:r>
                        <a:rPr lang="en-US" sz="1800" baseline="0" dirty="0" err="1" smtClean="0"/>
                        <a:t>qu’au</a:t>
                      </a:r>
                      <a:r>
                        <a:rPr lang="en-US" sz="1800" baseline="0" dirty="0" smtClean="0"/>
                        <a:t> prix de grand efforts </a:t>
                      </a:r>
                      <a:r>
                        <a:rPr lang="en-US" sz="1800" baseline="0" dirty="0" err="1" smtClean="0"/>
                        <a:t>proches</a:t>
                      </a:r>
                      <a:r>
                        <a:rPr lang="en-US" sz="1800" baseline="0" dirty="0" smtClean="0"/>
                        <a:t> de la provocation pour les faire </a:t>
                      </a:r>
                      <a:r>
                        <a:rPr lang="en-US" sz="1800" baseline="0" dirty="0" err="1" smtClean="0"/>
                        <a:t>réagir</a:t>
                      </a:r>
                      <a:r>
                        <a:rPr lang="en-US" sz="1800" baseline="0" dirty="0" smtClean="0"/>
                        <a:t>.</a:t>
                      </a:r>
                    </a:p>
                    <a:p>
                      <a:pPr marL="171450" indent="-171450" algn="just">
                        <a:buFontTx/>
                        <a:buChar char="-"/>
                      </a:pPr>
                      <a:r>
                        <a:rPr lang="en-US" sz="1800" baseline="0" dirty="0" smtClean="0"/>
                        <a:t>Difficile </a:t>
                      </a:r>
                      <a:r>
                        <a:rPr lang="en-US" sz="1800" baseline="0" dirty="0" err="1" smtClean="0"/>
                        <a:t>d’avancer</a:t>
                      </a:r>
                      <a:r>
                        <a:rPr lang="en-US" sz="1800" baseline="0" dirty="0" smtClean="0"/>
                        <a:t> de </a:t>
                      </a:r>
                      <a:r>
                        <a:rPr lang="en-US" sz="1800" baseline="0" dirty="0" err="1" smtClean="0"/>
                        <a:t>manière</a:t>
                      </a:r>
                      <a:r>
                        <a:rPr lang="en-US" sz="1800" baseline="0" dirty="0" smtClean="0"/>
                        <a:t>  </a:t>
                      </a:r>
                      <a:r>
                        <a:rPr lang="en-US" sz="1800" baseline="0" dirty="0" err="1" smtClean="0"/>
                        <a:t>pragmatique</a:t>
                      </a:r>
                      <a:r>
                        <a:rPr lang="en-US" sz="1800" baseline="0" dirty="0" smtClean="0"/>
                        <a:t> </a:t>
                      </a:r>
                      <a:r>
                        <a:rPr lang="en-US" sz="1800" baseline="0" dirty="0" err="1" smtClean="0"/>
                        <a:t>dans</a:t>
                      </a:r>
                      <a:r>
                        <a:rPr lang="en-US" sz="1800" baseline="0" dirty="0" smtClean="0"/>
                        <a:t> un </a:t>
                      </a:r>
                      <a:r>
                        <a:rPr lang="en-US" sz="1800" baseline="0" dirty="0" err="1" smtClean="0"/>
                        <a:t>processus</a:t>
                      </a:r>
                      <a:r>
                        <a:rPr lang="en-US" sz="1800" baseline="0" dirty="0" smtClean="0"/>
                        <a:t> </a:t>
                      </a:r>
                      <a:r>
                        <a:rPr lang="en-US" sz="1800" baseline="0" dirty="0" err="1" smtClean="0"/>
                        <a:t>où</a:t>
                      </a:r>
                      <a:r>
                        <a:rPr lang="en-US" sz="1800" baseline="0" dirty="0" smtClean="0"/>
                        <a:t> la </a:t>
                      </a:r>
                      <a:r>
                        <a:rPr lang="en-US" sz="1800" baseline="0" dirty="0" err="1" smtClean="0"/>
                        <a:t>plupart</a:t>
                      </a:r>
                      <a:r>
                        <a:rPr lang="en-US" sz="1800" baseline="0" dirty="0" smtClean="0"/>
                        <a:t> des profs </a:t>
                      </a:r>
                      <a:r>
                        <a:rPr lang="en-US" sz="1800" baseline="0" dirty="0" err="1" smtClean="0"/>
                        <a:t>raisonnent</a:t>
                      </a:r>
                      <a:r>
                        <a:rPr lang="en-US" sz="1800" baseline="0" dirty="0" smtClean="0"/>
                        <a:t> par rapport à </a:t>
                      </a:r>
                      <a:r>
                        <a:rPr lang="en-US" sz="1800" baseline="0" dirty="0" err="1" smtClean="0"/>
                        <a:t>leurs</a:t>
                      </a:r>
                      <a:r>
                        <a:rPr lang="en-US" sz="1800" baseline="0" dirty="0" smtClean="0"/>
                        <a:t> </a:t>
                      </a:r>
                      <a:r>
                        <a:rPr lang="en-US" sz="1800" baseline="0" dirty="0" err="1" smtClean="0"/>
                        <a:t>intérêts</a:t>
                      </a:r>
                      <a:r>
                        <a:rPr lang="en-US" sz="1800" baseline="0" dirty="0" smtClean="0"/>
                        <a:t> </a:t>
                      </a:r>
                      <a:r>
                        <a:rPr lang="en-US" sz="1800" baseline="0" dirty="0" err="1" smtClean="0"/>
                        <a:t>propres</a:t>
                      </a:r>
                      <a:r>
                        <a:rPr lang="en-US" sz="1800" baseline="0" dirty="0" smtClean="0"/>
                        <a:t>.</a:t>
                      </a:r>
                      <a:endParaRPr lang="en-US" sz="1800" dirty="0"/>
                    </a:p>
                  </a:txBody>
                  <a:tcPr/>
                </a:tc>
                <a:extLst>
                  <a:ext uri="{0D108BD9-81ED-4DB2-BD59-A6C34878D82A}">
                    <a16:rowId xmlns:a16="http://schemas.microsoft.com/office/drawing/2014/main" val="1856930164"/>
                  </a:ext>
                </a:extLst>
              </a:tr>
            </a:tbl>
          </a:graphicData>
        </a:graphic>
      </p:graphicFrame>
      <p:sp>
        <p:nvSpPr>
          <p:cNvPr id="5" name="ZoneTexte 4"/>
          <p:cNvSpPr txBox="1"/>
          <p:nvPr/>
        </p:nvSpPr>
        <p:spPr>
          <a:xfrm>
            <a:off x="4998839" y="9400480"/>
            <a:ext cx="7272808" cy="369332"/>
          </a:xfrm>
          <a:prstGeom prst="rect">
            <a:avLst/>
          </a:prstGeom>
          <a:noFill/>
        </p:spPr>
        <p:txBody>
          <a:bodyPr wrap="square" rtlCol="0">
            <a:spAutoFit/>
          </a:bodyPr>
          <a:lstStyle/>
          <a:p>
            <a:r>
              <a:rPr lang="fr-FR" dirty="0" smtClean="0"/>
              <a:t>*: degré de satisfaction de 1 à 5, 1: très insatisfait, 5 très satisfait</a:t>
            </a:r>
            <a:endParaRPr lang="fr-FR" dirty="0"/>
          </a:p>
        </p:txBody>
      </p:sp>
    </p:spTree>
    <p:extLst>
      <p:ext uri="{BB962C8B-B14F-4D97-AF65-F5344CB8AC3E}">
        <p14:creationId xmlns:p14="http://schemas.microsoft.com/office/powerpoint/2010/main" val="17490706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Evaluation commissions </a:t>
            </a:r>
            <a:r>
              <a:rPr lang="en-US" dirty="0"/>
              <a:t>de </a:t>
            </a:r>
            <a:r>
              <a:rPr lang="en-US" dirty="0" err="1"/>
              <a:t>profils</a:t>
            </a:r>
            <a:r>
              <a:rPr lang="en-US" dirty="0"/>
              <a:t> et </a:t>
            </a:r>
            <a:r>
              <a:rPr lang="en-US" dirty="0" err="1"/>
              <a:t>représentants</a:t>
            </a:r>
            <a:r>
              <a:rPr lang="en-US" dirty="0"/>
              <a:t> HES-SO</a:t>
            </a:r>
          </a:p>
        </p:txBody>
      </p:sp>
      <p:graphicFrame>
        <p:nvGraphicFramePr>
          <p:cNvPr id="4" name="Tableau 3"/>
          <p:cNvGraphicFramePr>
            <a:graphicFrameLocks noGrp="1"/>
          </p:cNvGraphicFramePr>
          <p:nvPr>
            <p:extLst>
              <p:ext uri="{D42A27DB-BD31-4B8C-83A1-F6EECF244321}">
                <p14:modId xmlns:p14="http://schemas.microsoft.com/office/powerpoint/2010/main" val="2476927346"/>
              </p:ext>
            </p:extLst>
          </p:nvPr>
        </p:nvGraphicFramePr>
        <p:xfrm>
          <a:off x="390328" y="2343696"/>
          <a:ext cx="17281918" cy="6400800"/>
        </p:xfrm>
        <a:graphic>
          <a:graphicData uri="http://schemas.openxmlformats.org/drawingml/2006/table">
            <a:tbl>
              <a:tblPr firstRow="1" bandRow="1">
                <a:tableStyleId>{5940675A-B579-460E-94D1-54222C63F5DA}</a:tableStyleId>
              </a:tblPr>
              <a:tblGrid>
                <a:gridCol w="2160239">
                  <a:extLst>
                    <a:ext uri="{9D8B030D-6E8A-4147-A177-3AD203B41FA5}">
                      <a16:colId xmlns:a16="http://schemas.microsoft.com/office/drawing/2014/main" val="3845790016"/>
                    </a:ext>
                  </a:extLst>
                </a:gridCol>
                <a:gridCol w="2376264">
                  <a:extLst>
                    <a:ext uri="{9D8B030D-6E8A-4147-A177-3AD203B41FA5}">
                      <a16:colId xmlns:a16="http://schemas.microsoft.com/office/drawing/2014/main" val="762832755"/>
                    </a:ext>
                  </a:extLst>
                </a:gridCol>
                <a:gridCol w="2448272">
                  <a:extLst>
                    <a:ext uri="{9D8B030D-6E8A-4147-A177-3AD203B41FA5}">
                      <a16:colId xmlns:a16="http://schemas.microsoft.com/office/drawing/2014/main" val="3379496480"/>
                    </a:ext>
                  </a:extLst>
                </a:gridCol>
                <a:gridCol w="2952328">
                  <a:extLst>
                    <a:ext uri="{9D8B030D-6E8A-4147-A177-3AD203B41FA5}">
                      <a16:colId xmlns:a16="http://schemas.microsoft.com/office/drawing/2014/main" val="451358952"/>
                    </a:ext>
                  </a:extLst>
                </a:gridCol>
                <a:gridCol w="7344815">
                  <a:extLst>
                    <a:ext uri="{9D8B030D-6E8A-4147-A177-3AD203B41FA5}">
                      <a16:colId xmlns:a16="http://schemas.microsoft.com/office/drawing/2014/main" val="848362570"/>
                    </a:ext>
                  </a:extLst>
                </a:gridCol>
              </a:tblGrid>
              <a:tr h="1116712">
                <a:tc>
                  <a:txBody>
                    <a:bodyPr/>
                    <a:lstStyle/>
                    <a:p>
                      <a:r>
                        <a:rPr lang="en-US" sz="2800" b="1" dirty="0" err="1" smtClean="0"/>
                        <a:t>Profil</a:t>
                      </a:r>
                      <a:endParaRPr lang="en-US" sz="2800" b="1" dirty="0"/>
                    </a:p>
                  </a:txBody>
                  <a:tcPr/>
                </a:tc>
                <a:tc>
                  <a:txBody>
                    <a:bodyPr/>
                    <a:lstStyle/>
                    <a:p>
                      <a:r>
                        <a:rPr lang="en-US" sz="2800" b="1" dirty="0" err="1" smtClean="0"/>
                        <a:t>Représentant</a:t>
                      </a:r>
                      <a:endParaRPr lang="en-US" sz="2800" b="1"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000" b="1" baseline="0" dirty="0" err="1" smtClean="0"/>
                        <a:t>Degré</a:t>
                      </a:r>
                      <a:r>
                        <a:rPr lang="en-US" sz="2000" b="1" baseline="0" dirty="0" smtClean="0"/>
                        <a:t> de </a:t>
                      </a:r>
                      <a:r>
                        <a:rPr lang="en-US" sz="2000" b="1" baseline="0" dirty="0" err="1" smtClean="0"/>
                        <a:t>confiance</a:t>
                      </a:r>
                      <a:r>
                        <a:rPr lang="en-US" sz="2000" b="1" baseline="0" dirty="0" smtClean="0"/>
                        <a:t> </a:t>
                      </a:r>
                      <a:r>
                        <a:rPr lang="en-US" sz="2000" b="1" baseline="0" dirty="0" err="1" smtClean="0"/>
                        <a:t>d’avoir</a:t>
                      </a:r>
                      <a:r>
                        <a:rPr lang="en-US" sz="2000" b="1" baseline="0" dirty="0" smtClean="0"/>
                        <a:t> </a:t>
                      </a:r>
                      <a:r>
                        <a:rPr lang="en-US" sz="2000" b="1" baseline="0" dirty="0" err="1" smtClean="0"/>
                        <a:t>développé</a:t>
                      </a:r>
                      <a:r>
                        <a:rPr lang="en-US" sz="2000" b="1" baseline="0" dirty="0" smtClean="0"/>
                        <a:t> </a:t>
                      </a:r>
                      <a:r>
                        <a:rPr lang="en-US" sz="2000" b="1" baseline="0" dirty="0" err="1" smtClean="0"/>
                        <a:t>une</a:t>
                      </a:r>
                      <a:r>
                        <a:rPr lang="en-US" sz="2000" b="1" baseline="0" dirty="0" smtClean="0"/>
                        <a:t> vision </a:t>
                      </a:r>
                      <a:r>
                        <a:rPr lang="en-US" sz="2000" b="1" baseline="0" dirty="0" err="1" smtClean="0"/>
                        <a:t>correcte</a:t>
                      </a:r>
                      <a:r>
                        <a:rPr lang="en-US" sz="2000" b="1" baseline="0" dirty="0" smtClean="0"/>
                        <a:t> des </a:t>
                      </a:r>
                      <a:r>
                        <a:rPr lang="en-US" sz="2000" b="1" baseline="0" dirty="0" err="1" smtClean="0"/>
                        <a:t>besoins</a:t>
                      </a:r>
                      <a:r>
                        <a:rPr lang="en-US" sz="2000" b="1" baseline="0" dirty="0" smtClean="0"/>
                        <a:t> HES-SO </a:t>
                      </a:r>
                      <a:r>
                        <a:rPr lang="en-US" sz="2000" b="1" baseline="0" dirty="0" err="1" smtClean="0"/>
                        <a:t>dans</a:t>
                      </a:r>
                      <a:r>
                        <a:rPr lang="en-US" sz="2000" b="1" baseline="0" dirty="0" smtClean="0"/>
                        <a:t> mon </a:t>
                      </a:r>
                      <a:r>
                        <a:rPr lang="en-US" sz="2000" b="1" baseline="0" dirty="0" err="1" smtClean="0"/>
                        <a:t>profil</a:t>
                      </a:r>
                      <a:endParaRPr lang="en-US" sz="2000" b="1" dirty="0" smtClean="0"/>
                    </a:p>
                    <a:p>
                      <a:endParaRPr lang="en-US" sz="2000" b="1" baseline="0"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000" b="1" baseline="0" dirty="0" err="1" smtClean="0"/>
                        <a:t>Degré</a:t>
                      </a:r>
                      <a:r>
                        <a:rPr lang="en-US" sz="2000" b="1" baseline="0" dirty="0" smtClean="0"/>
                        <a:t> de satisfaction que ma </a:t>
                      </a:r>
                      <a:r>
                        <a:rPr lang="en-US" sz="2000" b="1" baseline="0" dirty="0" err="1" smtClean="0"/>
                        <a:t>voix</a:t>
                      </a:r>
                      <a:r>
                        <a:rPr lang="en-US" sz="2000" b="1" baseline="0" dirty="0" smtClean="0"/>
                        <a:t> a </a:t>
                      </a:r>
                      <a:r>
                        <a:rPr lang="en-US" sz="2000" b="1" baseline="0" dirty="0" err="1" smtClean="0"/>
                        <a:t>été</a:t>
                      </a:r>
                      <a:r>
                        <a:rPr lang="en-US" sz="2000" b="1" baseline="0" dirty="0" smtClean="0"/>
                        <a:t> </a:t>
                      </a:r>
                      <a:r>
                        <a:rPr lang="en-US" sz="2000" b="1" baseline="0" dirty="0" err="1" smtClean="0"/>
                        <a:t>entendue</a:t>
                      </a:r>
                      <a:r>
                        <a:rPr lang="en-US" sz="2000" b="1" baseline="0" dirty="0" smtClean="0"/>
                        <a:t> et que la description de mon </a:t>
                      </a:r>
                      <a:r>
                        <a:rPr lang="en-US" sz="2000" b="1" baseline="0" dirty="0" err="1" smtClean="0"/>
                        <a:t>profil</a:t>
                      </a:r>
                      <a:r>
                        <a:rPr lang="en-US" sz="2000" b="1" baseline="0" dirty="0" smtClean="0"/>
                        <a:t> correspond </a:t>
                      </a:r>
                      <a:r>
                        <a:rPr lang="en-US" sz="2000" b="1" baseline="0" dirty="0" err="1" smtClean="0"/>
                        <a:t>bien</a:t>
                      </a:r>
                      <a:r>
                        <a:rPr lang="en-US" sz="2000" b="1" baseline="0" dirty="0" smtClean="0"/>
                        <a:t> au </a:t>
                      </a:r>
                      <a:r>
                        <a:rPr lang="en-US" sz="2000" b="1" baseline="0" dirty="0" err="1" smtClean="0"/>
                        <a:t>besoin</a:t>
                      </a:r>
                      <a:r>
                        <a:rPr lang="en-US" sz="2000" b="1" baseline="0" dirty="0" smtClean="0"/>
                        <a:t> HES-SO</a:t>
                      </a:r>
                      <a:endParaRPr lang="en-US" sz="2000" b="1" dirty="0" smtClean="0"/>
                    </a:p>
                  </a:txBody>
                  <a:tcPr/>
                </a:tc>
                <a:tc>
                  <a:txBody>
                    <a:bodyPr/>
                    <a:lstStyle/>
                    <a:p>
                      <a:r>
                        <a:rPr lang="en-US" sz="2000" b="1" baseline="0" dirty="0" smtClean="0"/>
                        <a:t>Remarque</a:t>
                      </a:r>
                      <a:endParaRPr lang="en-US" sz="2000" b="1" baseline="0" dirty="0"/>
                    </a:p>
                  </a:txBody>
                  <a:tcPr/>
                </a:tc>
                <a:extLst>
                  <a:ext uri="{0D108BD9-81ED-4DB2-BD59-A6C34878D82A}">
                    <a16:rowId xmlns:a16="http://schemas.microsoft.com/office/drawing/2014/main" val="2900006241"/>
                  </a:ext>
                </a:extLst>
              </a:tr>
              <a:tr h="370840">
                <a:tc>
                  <a:txBody>
                    <a:bodyPr/>
                    <a:lstStyle/>
                    <a:p>
                      <a:r>
                        <a:rPr lang="en-US" sz="2800" dirty="0" smtClean="0"/>
                        <a:t>Medical Technology</a:t>
                      </a:r>
                    </a:p>
                  </a:txBody>
                  <a:tcPr/>
                </a:tc>
                <a:tc>
                  <a:txBody>
                    <a:bodyPr/>
                    <a:lstStyle/>
                    <a:p>
                      <a:r>
                        <a:rPr lang="en-US" sz="2800" dirty="0" smtClean="0"/>
                        <a:t>Eric Rosset </a:t>
                      </a:r>
                      <a:endParaRPr lang="en-US" sz="2800" dirty="0"/>
                    </a:p>
                  </a:txBody>
                  <a:tcPr/>
                </a:tc>
                <a:tc>
                  <a:txBody>
                    <a:bodyPr/>
                    <a:lstStyle/>
                    <a:p>
                      <a:pPr algn="ctr"/>
                      <a:r>
                        <a:rPr lang="en-US" sz="2800" dirty="0" smtClean="0"/>
                        <a:t>3</a:t>
                      </a:r>
                      <a:r>
                        <a:rPr lang="en-US" sz="2800" baseline="30000" dirty="0" smtClean="0"/>
                        <a:t>*</a:t>
                      </a:r>
                      <a:r>
                        <a:rPr lang="en-US" sz="2800" dirty="0" smtClean="0"/>
                        <a:t/>
                      </a:r>
                      <a:br>
                        <a:rPr lang="en-US" sz="2800" dirty="0" smtClean="0"/>
                      </a:br>
                      <a:endParaRPr lang="en-US" sz="2800" dirty="0"/>
                    </a:p>
                  </a:txBody>
                  <a:tcPr/>
                </a:tc>
                <a:tc>
                  <a:txBody>
                    <a:bodyPr/>
                    <a:lstStyle/>
                    <a:p>
                      <a:pPr algn="ctr"/>
                      <a:r>
                        <a:rPr lang="en-US" sz="2800" dirty="0" smtClean="0"/>
                        <a:t>1</a:t>
                      </a:r>
                      <a:r>
                        <a:rPr lang="en-US" sz="2800" baseline="30000" dirty="0" smtClean="0"/>
                        <a:t>**</a:t>
                      </a:r>
                      <a:endParaRPr lang="en-US" sz="2800" dirty="0"/>
                    </a:p>
                  </a:txBody>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1800" dirty="0" smtClean="0"/>
                        <a:t>*</a:t>
                      </a:r>
                      <a:r>
                        <a:rPr lang="fr-CH" sz="1800" noProof="0" dirty="0" smtClean="0"/>
                        <a:t>Le feed-back </a:t>
                      </a:r>
                      <a:r>
                        <a:rPr lang="fr-CH" sz="1800" noProof="0" dirty="0" err="1" smtClean="0"/>
                        <a:t>hes-so</a:t>
                      </a:r>
                      <a:r>
                        <a:rPr lang="fr-CH" sz="1800" noProof="0" dirty="0" smtClean="0"/>
                        <a:t> provient encore pour l’essentiel du travail</a:t>
                      </a:r>
                      <a:r>
                        <a:rPr lang="fr-CH" sz="1800" baseline="0" noProof="0" dirty="0" smtClean="0"/>
                        <a:t> effectué en 2015 dans le cadre de la définition de l’option </a:t>
                      </a:r>
                      <a:r>
                        <a:rPr lang="fr-CH" sz="1800" baseline="0" noProof="0" dirty="0" err="1" smtClean="0"/>
                        <a:t>biomedical</a:t>
                      </a:r>
                      <a:r>
                        <a:rPr lang="fr-CH" sz="1800" baseline="0" noProof="0" dirty="0" smtClean="0"/>
                        <a:t>. Mes partenaires ont des structures plus légères mais ils semblent se soucier de bien collecter les info et bien informer en interne.</a:t>
                      </a:r>
                    </a:p>
                    <a:p>
                      <a:pPr marL="0" marR="0" lvl="0" indent="0" algn="l" defTabSz="914400" eaLnBrk="1" fontAlgn="auto" latinLnBrk="0" hangingPunct="1">
                        <a:lnSpc>
                          <a:spcPct val="100000"/>
                        </a:lnSpc>
                        <a:spcBef>
                          <a:spcPts val="0"/>
                        </a:spcBef>
                        <a:spcAft>
                          <a:spcPts val="0"/>
                        </a:spcAft>
                        <a:buClrTx/>
                        <a:buSzTx/>
                        <a:buFontTx/>
                        <a:buNone/>
                        <a:tabLst/>
                        <a:defRPr/>
                      </a:pPr>
                      <a:r>
                        <a:rPr lang="fr-CH" sz="1800" baseline="0" noProof="0" dirty="0" smtClean="0"/>
                        <a:t>**La commission du profil fonctionne très bien. Mais le team </a:t>
                      </a:r>
                      <a:r>
                        <a:rPr lang="fr-CH" sz="1800" baseline="0" noProof="0" dirty="0" err="1" smtClean="0"/>
                        <a:t>MSE-redesign</a:t>
                      </a:r>
                      <a:r>
                        <a:rPr lang="fr-CH" sz="1800" baseline="0" noProof="0" dirty="0" smtClean="0"/>
                        <a:t> écoute, valide, mais n’agit pas, où alors n’écoute simplement pas. </a:t>
                      </a:r>
                    </a:p>
                    <a:p>
                      <a:pPr marL="0" marR="0" lvl="0" indent="0" algn="l" defTabSz="914400" eaLnBrk="1" fontAlgn="auto" latinLnBrk="0" hangingPunct="1">
                        <a:lnSpc>
                          <a:spcPct val="100000"/>
                        </a:lnSpc>
                        <a:spcBef>
                          <a:spcPts val="0"/>
                        </a:spcBef>
                        <a:spcAft>
                          <a:spcPts val="0"/>
                        </a:spcAft>
                        <a:buClrTx/>
                        <a:buSzTx/>
                        <a:buFontTx/>
                        <a:buNone/>
                        <a:tabLst/>
                        <a:defRPr/>
                      </a:pPr>
                      <a:r>
                        <a:rPr lang="fr-CH" sz="1800" baseline="0" noProof="0" dirty="0" smtClean="0"/>
                        <a:t>***Les PV de séances gérées par le MSE-</a:t>
                      </a:r>
                      <a:r>
                        <a:rPr lang="fr-CH" sz="1800" baseline="0" noProof="0" dirty="0" err="1" smtClean="0"/>
                        <a:t>redesign</a:t>
                      </a:r>
                      <a:r>
                        <a:rPr lang="fr-CH" sz="1800" baseline="0" noProof="0" dirty="0" smtClean="0"/>
                        <a:t> team sont improbablement tenus, jamais validés lorsqu’ils existent. La documentation centrale du </a:t>
                      </a:r>
                      <a:r>
                        <a:rPr lang="fr-CH" sz="1800" baseline="0" noProof="0" dirty="0" err="1" smtClean="0"/>
                        <a:t>re</a:t>
                      </a:r>
                      <a:r>
                        <a:rPr lang="fr-CH" sz="1800" baseline="0" noProof="0" dirty="0" smtClean="0"/>
                        <a:t>-design n’est disponible qu’en allemand, ce qui ne facilite pas la communication au sein de la </a:t>
                      </a:r>
                      <a:r>
                        <a:rPr lang="fr-CH" sz="1800" baseline="0" noProof="0" dirty="0" err="1" smtClean="0"/>
                        <a:t>hes-so</a:t>
                      </a:r>
                      <a:r>
                        <a:rPr lang="fr-CH" sz="1800" baseline="0" noProof="0" dirty="0" smtClean="0"/>
                        <a:t>. Les traductions françaises et anglaises étaient dues pour fin novembre (14.12.2018)</a:t>
                      </a:r>
                    </a:p>
                    <a:p>
                      <a:pPr marL="0" marR="0" lvl="0" indent="0" algn="l" defTabSz="914400" eaLnBrk="1" fontAlgn="auto" latinLnBrk="0" hangingPunct="1">
                        <a:lnSpc>
                          <a:spcPct val="100000"/>
                        </a:lnSpc>
                        <a:spcBef>
                          <a:spcPts val="0"/>
                        </a:spcBef>
                        <a:spcAft>
                          <a:spcPts val="0"/>
                        </a:spcAft>
                        <a:buClrTx/>
                        <a:buSzTx/>
                        <a:buFontTx/>
                        <a:buNone/>
                        <a:tabLst/>
                        <a:defRPr/>
                      </a:pPr>
                      <a:r>
                        <a:rPr lang="fr-CH" sz="1800" baseline="0" noProof="0" dirty="0" smtClean="0"/>
                        <a:t>****Je n’ai pas reçu un mandat explicite de la HES-SO pour signer ou non ce type de document. C’est d’autant plus problématique qu’il faudrait vérifier la cohérence des profils à plusieurs niveaux:  liens avec les filières d’apports, besoins du marché de l’emplois, cohérence institutionnelle, cohérence avec les formations concurrentes des uni suisses ou limitrophes, </a:t>
                      </a:r>
                      <a:r>
                        <a:rPr lang="fr-CH" sz="1800" baseline="0" noProof="0" dirty="0" err="1" smtClean="0"/>
                        <a:t>etc</a:t>
                      </a:r>
                      <a:endParaRPr lang="fr-CH" sz="1800" baseline="0" noProof="0" dirty="0" smtClean="0"/>
                    </a:p>
                  </a:txBody>
                  <a:tcPr/>
                </a:tc>
                <a:extLst>
                  <a:ext uri="{0D108BD9-81ED-4DB2-BD59-A6C34878D82A}">
                    <a16:rowId xmlns:a16="http://schemas.microsoft.com/office/drawing/2014/main" val="1856930164"/>
                  </a:ext>
                </a:extLst>
              </a:tr>
            </a:tbl>
          </a:graphicData>
        </a:graphic>
      </p:graphicFrame>
      <p:sp>
        <p:nvSpPr>
          <p:cNvPr id="5" name="ZoneTexte 4"/>
          <p:cNvSpPr txBox="1"/>
          <p:nvPr/>
        </p:nvSpPr>
        <p:spPr>
          <a:xfrm>
            <a:off x="4998839" y="9400480"/>
            <a:ext cx="7272808" cy="369332"/>
          </a:xfrm>
          <a:prstGeom prst="rect">
            <a:avLst/>
          </a:prstGeom>
          <a:noFill/>
        </p:spPr>
        <p:txBody>
          <a:bodyPr wrap="square" rtlCol="0">
            <a:spAutoFit/>
          </a:bodyPr>
          <a:lstStyle/>
          <a:p>
            <a:r>
              <a:rPr lang="fr-FR" dirty="0" smtClean="0"/>
              <a:t>*: degré de satisfaction de 1 à 5, 1: très insatisfait, 5 très satisfait</a:t>
            </a:r>
            <a:endParaRPr lang="fr-FR" dirty="0"/>
          </a:p>
        </p:txBody>
      </p:sp>
    </p:spTree>
    <p:extLst>
      <p:ext uri="{BB962C8B-B14F-4D97-AF65-F5344CB8AC3E}">
        <p14:creationId xmlns:p14="http://schemas.microsoft.com/office/powerpoint/2010/main" val="25437105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Remarque</a:t>
            </a:r>
            <a:endParaRPr lang="en-US" dirty="0"/>
          </a:p>
        </p:txBody>
      </p:sp>
      <p:sp>
        <p:nvSpPr>
          <p:cNvPr id="3" name="Espace réservé du texte 2"/>
          <p:cNvSpPr>
            <a:spLocks noGrp="1"/>
          </p:cNvSpPr>
          <p:nvPr>
            <p:ph type="body" sz="quarter" idx="13"/>
          </p:nvPr>
        </p:nvSpPr>
        <p:spPr/>
        <p:txBody>
          <a:bodyPr/>
          <a:lstStyle/>
          <a:p>
            <a:r>
              <a:rPr lang="fr-FR" dirty="0" smtClean="0"/>
              <a:t>La participation d’Yves Salvadé au profil “</a:t>
            </a:r>
            <a:r>
              <a:rPr lang="fr-FR" dirty="0" err="1" smtClean="0"/>
              <a:t>Photonics</a:t>
            </a:r>
            <a:r>
              <a:rPr lang="fr-FR" dirty="0" smtClean="0"/>
              <a:t>” n’a pas fait l’objet de coordination avec la HES-SO, sa signature l’affirmant n’est par conséquent pas valide dans ce sens</a:t>
            </a:r>
          </a:p>
          <a:p>
            <a:r>
              <a:rPr lang="fr-FR" dirty="0" err="1" smtClean="0"/>
              <a:t>Photonics</a:t>
            </a:r>
            <a:r>
              <a:rPr lang="fr-FR" dirty="0" smtClean="0"/>
              <a:t> ne sera par un profil à la HES-SO. Les compétences « </a:t>
            </a:r>
            <a:r>
              <a:rPr lang="fr-FR" dirty="0" err="1" smtClean="0"/>
              <a:t>Photonics</a:t>
            </a:r>
            <a:r>
              <a:rPr lang="fr-FR" dirty="0" smtClean="0"/>
              <a:t> » seront enseignées via les autres profils existant (p.ex. </a:t>
            </a:r>
            <a:r>
              <a:rPr lang="fr-FR" dirty="0" err="1" smtClean="0"/>
              <a:t>Electrical</a:t>
            </a:r>
            <a:r>
              <a:rPr lang="fr-FR" dirty="0" smtClean="0"/>
              <a:t> Engineering – optoélectronique, </a:t>
            </a:r>
            <a:r>
              <a:rPr lang="fr-FR" dirty="0" err="1" smtClean="0"/>
              <a:t>Medical</a:t>
            </a:r>
            <a:r>
              <a:rPr lang="fr-FR" dirty="0" smtClean="0"/>
              <a:t> </a:t>
            </a:r>
            <a:r>
              <a:rPr lang="fr-FR" dirty="0" err="1" smtClean="0"/>
              <a:t>Technology</a:t>
            </a:r>
            <a:r>
              <a:rPr lang="fr-FR" dirty="0" smtClean="0"/>
              <a:t>, </a:t>
            </a:r>
            <a:r>
              <a:rPr lang="fr-FR" dirty="0" err="1" smtClean="0"/>
              <a:t>Mechatronics</a:t>
            </a:r>
            <a:r>
              <a:rPr lang="fr-FR" dirty="0" smtClean="0"/>
              <a:t> and Automation)</a:t>
            </a:r>
          </a:p>
          <a:p>
            <a:r>
              <a:rPr lang="fr-FR" dirty="0" smtClean="0"/>
              <a:t>Concernant le profil </a:t>
            </a:r>
            <a:r>
              <a:rPr lang="fr-FR" dirty="0" err="1" smtClean="0"/>
              <a:t>Mechatronics</a:t>
            </a:r>
            <a:r>
              <a:rPr lang="fr-FR" dirty="0" smtClean="0"/>
              <a:t> and Automation, nous n’avons pas eu de retour de son représentant et ne pouvons pas à ce stade exprimer autre chose qu’il semble y a avoir un problème de base qu’il faudra </a:t>
            </a:r>
            <a:r>
              <a:rPr lang="fr-FR" smtClean="0"/>
              <a:t>adresser rapidement</a:t>
            </a:r>
            <a:endParaRPr lang="fr-FR" dirty="0"/>
          </a:p>
        </p:txBody>
      </p:sp>
    </p:spTree>
    <p:extLst>
      <p:ext uri="{BB962C8B-B14F-4D97-AF65-F5344CB8AC3E}">
        <p14:creationId xmlns:p14="http://schemas.microsoft.com/office/powerpoint/2010/main" val="568542935"/>
      </p:ext>
    </p:extLst>
  </p:cSld>
  <p:clrMapOvr>
    <a:masterClrMapping/>
  </p:clrMapOvr>
</p:sld>
</file>

<file path=ppt/theme/theme1.xml><?xml version="1.0" encoding="utf-8"?>
<a:theme xmlns:a="http://schemas.openxmlformats.org/drawingml/2006/main" name="Slide_titr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lides_contenu">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7CB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solidFill>
            <a:srgbClr val="565658"/>
          </a:solidFill>
        </a:ln>
      </a:spPr>
      <a:bodyPr wrap="square" lIns="0" tIns="0" rIns="0" bIns="0" rtlCol="0"/>
      <a:lstStyle>
        <a:defPPr>
          <a:defRPr/>
        </a:defPPr>
      </a:lstStyle>
    </a:spDef>
  </a:objectDefaults>
  <a:extraClrSchemeLst/>
  <a:extLst>
    <a:ext uri="{05A4C25C-085E-4340-85A3-A5531E510DB2}">
      <thm15:themeFamily xmlns:thm15="http://schemas.microsoft.com/office/thememl/2012/main" name="Masque_PPT_vp" id="{F6FE4570-C084-4FF3-8A16-8F28825972DC}" vid="{8289A944-27F2-4BA6-8624-BF206DB7146D}"/>
    </a:ext>
  </a:extLst>
</a:theme>
</file>

<file path=ppt/theme/theme3.xml><?xml version="1.0" encoding="utf-8"?>
<a:theme xmlns:a="http://schemas.openxmlformats.org/drawingml/2006/main" name="Slides_contenu_AVEC_NUMERO_DE_PA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7CB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solidFill>
            <a:srgbClr val="565658"/>
          </a:solidFill>
        </a:ln>
      </a:spPr>
      <a:bodyPr wrap="square" lIns="0" tIns="0" rIns="0" bIns="0" rtlCol="0"/>
      <a:lstStyle>
        <a:defPPr>
          <a:defRPr/>
        </a:defPPr>
      </a:lstStyle>
    </a:spDef>
  </a:objectDefaults>
  <a:extraClrSchemeLst/>
  <a:extLst>
    <a:ext uri="{05A4C25C-085E-4340-85A3-A5531E510DB2}">
      <thm15:themeFamily xmlns:thm15="http://schemas.microsoft.com/office/thememl/2012/main" name="Masque_PPT_vp" id="{F6FE4570-C084-4FF3-8A16-8F28825972DC}" vid="{8289A944-27F2-4BA6-8624-BF206DB7146D}"/>
    </a:ext>
  </a:extLst>
</a:theme>
</file>

<file path=ppt/theme/theme4.xml><?xml version="1.0" encoding="utf-8"?>
<a:theme xmlns:a="http://schemas.openxmlformats.org/drawingml/2006/main" name="Intercalair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7CB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solidFill>
            <a:srgbClr val="565658"/>
          </a:solidFill>
        </a:ln>
      </a:spPr>
      <a:bodyPr wrap="square" lIns="0" tIns="0" rIns="0" bIns="0" rtlCol="0"/>
      <a:lstStyle>
        <a:defPPr>
          <a:defRPr/>
        </a:defPPr>
      </a:lstStyle>
    </a:spDef>
  </a:objectDefaults>
  <a:extraClrSchemeLst/>
  <a:extLst>
    <a:ext uri="{05A4C25C-085E-4340-85A3-A5531E510DB2}">
      <thm15:themeFamily xmlns:thm15="http://schemas.microsoft.com/office/thememl/2012/main" name="Masque_PPT_vp" id="{F6FE4570-C084-4FF3-8A16-8F28825972DC}" vid="{8289A944-27F2-4BA6-8624-BF206DB7146D}"/>
    </a:ext>
  </a:ext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197A3673800DB42B7D6B8A716F4BD35" ma:contentTypeVersion="2" ma:contentTypeDescription="Crée un document." ma:contentTypeScope="" ma:versionID="99dd382e389eb88f64ab9791013ece4c">
  <xsd:schema xmlns:xsd="http://www.w3.org/2001/XMLSchema" xmlns:xs="http://www.w3.org/2001/XMLSchema" xmlns:p="http://schemas.microsoft.com/office/2006/metadata/properties" targetNamespace="http://schemas.microsoft.com/office/2006/metadata/properties" ma:root="true" ma:fieldsID="fbd3fac4a5a660e005d0803b096db71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Description"/>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p:properties>
</file>

<file path=customXml/item5.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53E3B77C-A3E8-478F-A7DD-94CCDCA6CEB5}"/>
</file>

<file path=customXml/itemProps2.xml><?xml version="1.0" encoding="utf-8"?>
<ds:datastoreItem xmlns:ds="http://schemas.openxmlformats.org/officeDocument/2006/customXml" ds:itemID="{E957D891-4DEF-4F18-8B56-D13B5FBE569B}">
  <ds:schemaRefs>
    <ds:schemaRef ds:uri="http://schemas.microsoft.com/sharepoint/v3/contenttype/forms"/>
  </ds:schemaRefs>
</ds:datastoreItem>
</file>

<file path=customXml/itemProps3.xml><?xml version="1.0" encoding="utf-8"?>
<ds:datastoreItem xmlns:ds="http://schemas.openxmlformats.org/officeDocument/2006/customXml" ds:itemID="{911AA004-6DD8-4EBC-8DA0-D3078C0A922F}"/>
</file>

<file path=customXml/itemProps4.xml><?xml version="1.0" encoding="utf-8"?>
<ds:datastoreItem xmlns:ds="http://schemas.openxmlformats.org/officeDocument/2006/customXml" ds:itemID="{9F078C30-EC03-4EA4-B3FA-B037034BF5FB}">
  <ds:schemaRefs>
    <ds:schemaRef ds:uri="http://schemas.microsoft.com/office/2006/documentManagement/types"/>
    <ds:schemaRef ds:uri="a2ba81c1-35e9-4ce7-815b-5d3874952508"/>
    <ds:schemaRef ds:uri="http://purl.org/dc/elements/1.1/"/>
    <ds:schemaRef ds:uri="http://schemas.microsoft.com/office/2006/metadata/properties"/>
    <ds:schemaRef ds:uri="http://schemas.microsoft.com/sharepoint/v3"/>
    <ds:schemaRef ds:uri="http://schemas.openxmlformats.org/package/2006/metadata/core-properties"/>
    <ds:schemaRef ds:uri="http://purl.org/dc/terms/"/>
    <ds:schemaRef ds:uri="http://schemas.microsoft.com/office/infopath/2007/PartnerControls"/>
    <ds:schemaRef ds:uri="953b5d89-6987-4fe6-992a-0f54baff293a"/>
    <ds:schemaRef ds:uri="af2dd5d7-3211-4b36-96f4-f2714d44eb2a"/>
    <ds:schemaRef ds:uri="http://www.w3.org/XML/1998/namespace"/>
    <ds:schemaRef ds:uri="http://purl.org/dc/dcmitype/"/>
  </ds:schemaRefs>
</ds:datastoreItem>
</file>

<file path=customXml/itemProps5.xml><?xml version="1.0" encoding="utf-8"?>
<ds:datastoreItem xmlns:ds="http://schemas.openxmlformats.org/officeDocument/2006/customXml" ds:itemID="{407AA28F-5E3B-48B2-BCFB-5C91ED06395D}">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Masque_PPT_vp</Template>
  <TotalTime>26278</TotalTime>
  <Words>1059</Words>
  <Application>Microsoft Office PowerPoint</Application>
  <PresentationFormat>Personnalisé</PresentationFormat>
  <Paragraphs>115</Paragraphs>
  <Slides>6</Slides>
  <Notes>0</Notes>
  <HiddenSlides>0</HiddenSlides>
  <MMClips>0</MMClips>
  <ScaleCrop>false</ScaleCrop>
  <HeadingPairs>
    <vt:vector size="6" baseType="variant">
      <vt:variant>
        <vt:lpstr>Polices utilisées</vt:lpstr>
      </vt:variant>
      <vt:variant>
        <vt:i4>4</vt:i4>
      </vt:variant>
      <vt:variant>
        <vt:lpstr>Thème</vt:lpstr>
      </vt:variant>
      <vt:variant>
        <vt:i4>4</vt:i4>
      </vt:variant>
      <vt:variant>
        <vt:lpstr>Titres des diapositives</vt:lpstr>
      </vt:variant>
      <vt:variant>
        <vt:i4>6</vt:i4>
      </vt:variant>
    </vt:vector>
  </HeadingPairs>
  <TitlesOfParts>
    <vt:vector size="14" baseType="lpstr">
      <vt:lpstr>Arial</vt:lpstr>
      <vt:lpstr>Calibri</vt:lpstr>
      <vt:lpstr>Symbol</vt:lpstr>
      <vt:lpstr>Wingdings</vt:lpstr>
      <vt:lpstr>Slide_titre</vt:lpstr>
      <vt:lpstr>Slides_contenu</vt:lpstr>
      <vt:lpstr>Slides_contenu_AVEC_NUMERO_DE_PAGE</vt:lpstr>
      <vt:lpstr>Intercalaires</vt:lpstr>
      <vt:lpstr>Evaluation commissions de profils et représentants HES-SO</vt:lpstr>
      <vt:lpstr>Evaluation commissions de profils et représentants HES-SO</vt:lpstr>
      <vt:lpstr>Evaluation commissions de profils et représentants HES-SO</vt:lpstr>
      <vt:lpstr>Evaluation commissions de profils et représentants HES-SO</vt:lpstr>
      <vt:lpstr>Evaluation commissions de profils et représentants HES-SO</vt:lpstr>
      <vt:lpstr>Remarque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HES-SO FR version 17.04.2018</dc:title>
  <dc:creator>Sarah KS</dc:creator>
  <cp:lastModifiedBy>Passeraub Philippe (HES)</cp:lastModifiedBy>
  <cp:revision>307</cp:revision>
  <dcterms:created xsi:type="dcterms:W3CDTF">2017-09-21T10:17:03Z</dcterms:created>
  <dcterms:modified xsi:type="dcterms:W3CDTF">2019-01-21T20:54:13Z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2016-07-13T00:00:00Z</vt:filetime>
  </property>
  <property fmtid="{D5CDD505-2E9C-101B-9397-08002B2CF9AE}" pid="3" name="Creator">
    <vt:lpwstr>Adobe InDesign CC 2015 (Macintosh)</vt:lpwstr>
  </property>
  <property fmtid="{D5CDD505-2E9C-101B-9397-08002B2CF9AE}" pid="4" name="LastSaved">
    <vt:filetime>2016-07-13T00:00:00Z</vt:filetime>
  </property>
  <property fmtid="{D5CDD505-2E9C-101B-9397-08002B2CF9AE}" pid="5" name="ContentTypeId">
    <vt:lpwstr>0x0101002197A3673800DB42B7D6B8A716F4BD35</vt:lpwstr>
  </property>
  <property fmtid="{D5CDD505-2E9C-101B-9397-08002B2CF9AE}" pid="6" name="_dlc_DocIdItemGuid">
    <vt:lpwstr>31a1647d-7d5a-4af2-9982-870735a0dd1d</vt:lpwstr>
  </property>
  <property fmtid="{D5CDD505-2E9C-101B-9397-08002B2CF9AE}" pid="7" name="Entite">
    <vt:lpwstr>14881;#Communication|c8be476c-b7f6-40df-b451-1d3d9cc26b5c</vt:lpwstr>
  </property>
  <property fmtid="{D5CDD505-2E9C-101B-9397-08002B2CF9AE}" pid="8" name="DestinataireHESSO">
    <vt:lpwstr/>
  </property>
  <property fmtid="{D5CDD505-2E9C-101B-9397-08002B2CF9AE}" pid="9" name="Destinataire">
    <vt:lpwstr/>
  </property>
  <property fmtid="{D5CDD505-2E9C-101B-9397-08002B2CF9AE}" pid="10" name="Expediteur">
    <vt:lpwstr/>
  </property>
  <property fmtid="{D5CDD505-2E9C-101B-9397-08002B2CF9AE}" pid="11" name="Theme">
    <vt:lpwstr>14908;#Communication|f828701b-649d-4b4b-96b7-2951249b0324</vt:lpwstr>
  </property>
  <property fmtid="{D5CDD505-2E9C-101B-9397-08002B2CF9AE}" pid="12" name="Dossier0">
    <vt:lpwstr/>
  </property>
  <property fmtid="{D5CDD505-2E9C-101B-9397-08002B2CF9AE}" pid="13" name="_TypeDocument">
    <vt:lpwstr>14837;#Présentation|4b7e3dcd-9800-49e4-9c57-7b9e36814045</vt:lpwstr>
  </property>
  <property fmtid="{D5CDD505-2E9C-101B-9397-08002B2CF9AE}" pid="14" name="ExpediteurHESSO">
    <vt:lpwstr/>
  </property>
</Properties>
</file>